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80" r:id="rId2"/>
    <p:sldId id="381" r:id="rId3"/>
    <p:sldId id="382" r:id="rId4"/>
    <p:sldId id="384" r:id="rId5"/>
    <p:sldId id="385" r:id="rId6"/>
    <p:sldId id="386" r:id="rId7"/>
    <p:sldId id="388" r:id="rId8"/>
    <p:sldId id="389" r:id="rId9"/>
    <p:sldId id="390" r:id="rId10"/>
    <p:sldId id="391" r:id="rId11"/>
    <p:sldId id="392" r:id="rId12"/>
    <p:sldId id="28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599"/>
  </p:normalViewPr>
  <p:slideViewPr>
    <p:cSldViewPr>
      <p:cViewPr varScale="1">
        <p:scale>
          <a:sx n="106" d="100"/>
          <a:sy n="106" d="100"/>
        </p:scale>
        <p:origin x="17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41FDC-9F00-4AB3-9C1D-D02239F5AA20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1334-DB99-46C7-987E-3989C150BE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90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7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8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5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8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8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5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0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6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83DD-4312-4541-BEC4-29CDD900AFCC}" type="datetimeFigureOut">
              <a:rPr lang="fr-FR" smtClean="0"/>
              <a:t>17/08/2018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8ADC6-955C-4AD6-B757-E6B9B2B616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08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521"/>
            <a:ext cx="9144000" cy="51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98980"/>
            <a:ext cx="9188151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98980"/>
            <a:ext cx="9188151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17" y="0"/>
            <a:ext cx="4990713" cy="70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521"/>
            <a:ext cx="9144000" cy="51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22452"/>
            <a:ext cx="9143999" cy="516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76402"/>
            <a:ext cx="9188151" cy="51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487691"/>
            <a:ext cx="9144000" cy="51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7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87691"/>
            <a:ext cx="9188151" cy="51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91"/>
            <a:ext cx="9144000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98980"/>
            <a:ext cx="9188151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98980"/>
            <a:ext cx="9188151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800" dirty="0">
                <a:solidFill>
                  <a:srgbClr val="FFC000"/>
                </a:solidFill>
              </a:rPr>
              <a:t>L’action du District 1990</a:t>
            </a:r>
            <a:br>
              <a:rPr lang="fr-FR" sz="4800" dirty="0">
                <a:solidFill>
                  <a:srgbClr val="FFC000"/>
                </a:solidFill>
              </a:rPr>
            </a:br>
            <a:r>
              <a:rPr lang="fr-FR" sz="4800" dirty="0">
                <a:solidFill>
                  <a:srgbClr val="FFC000"/>
                </a:solidFill>
              </a:rPr>
              <a:t>en 2018-2019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/>
          <a:p>
            <a:endParaRPr lang="fr-FR" i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36047"/>
            <a:ext cx="1872208" cy="7033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51" y="487691"/>
            <a:ext cx="9188151" cy="516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44</Words>
  <Application>Microsoft Macintosh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L’action du District 1990 en 2018-2019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Colquhoun</dc:creator>
  <cp:lastModifiedBy>heb@fsd.ch</cp:lastModifiedBy>
  <cp:revision>137</cp:revision>
  <dcterms:created xsi:type="dcterms:W3CDTF">2018-02-14T14:10:03Z</dcterms:created>
  <dcterms:modified xsi:type="dcterms:W3CDTF">2018-08-17T07:18:21Z</dcterms:modified>
</cp:coreProperties>
</file>