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6" r:id="rId9"/>
    <p:sldId id="263" r:id="rId10"/>
    <p:sldId id="264" r:id="rId11"/>
    <p:sldId id="265" r:id="rId12"/>
    <p:sldId id="266" r:id="rId13"/>
    <p:sldId id="269" r:id="rId14"/>
    <p:sldId id="267"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68D7-2D87-4DE4-B845-54D04AE955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F23BE-1FB7-4533-AEBC-3C5CBACEE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6A9860-03C9-4FDE-A14F-A1A0B8BF02BF}"/>
              </a:ext>
            </a:extLst>
          </p:cNvPr>
          <p:cNvSpPr>
            <a:spLocks noGrp="1"/>
          </p:cNvSpPr>
          <p:nvPr>
            <p:ph type="dt" sz="half" idx="10"/>
          </p:nvPr>
        </p:nvSpPr>
        <p:spPr/>
        <p:txBody>
          <a:bodyPr/>
          <a:lstStyle/>
          <a:p>
            <a:fld id="{1F07C6BC-912B-4CC6-AF60-ED4E0A25DD72}" type="datetimeFigureOut">
              <a:rPr lang="en-US" smtClean="0"/>
              <a:t>3/22/2023</a:t>
            </a:fld>
            <a:endParaRPr lang="en-US"/>
          </a:p>
        </p:txBody>
      </p:sp>
      <p:sp>
        <p:nvSpPr>
          <p:cNvPr id="5" name="Footer Placeholder 4">
            <a:extLst>
              <a:ext uri="{FF2B5EF4-FFF2-40B4-BE49-F238E27FC236}">
                <a16:creationId xmlns:a16="http://schemas.microsoft.com/office/drawing/2014/main" id="{700B751E-9AE0-4D8F-A273-EF0BF82FC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A4D2E-51EA-46FE-9481-2A6B0F8D5D46}"/>
              </a:ext>
            </a:extLst>
          </p:cNvPr>
          <p:cNvSpPr>
            <a:spLocks noGrp="1"/>
          </p:cNvSpPr>
          <p:nvPr>
            <p:ph type="sldNum" sz="quarter" idx="12"/>
          </p:nvPr>
        </p:nvSpPr>
        <p:spPr/>
        <p:txBody>
          <a:bodyPr/>
          <a:lstStyle/>
          <a:p>
            <a:fld id="{9FAD5801-6332-475F-9FB9-DF98F60025E2}" type="slidenum">
              <a:rPr lang="en-US" smtClean="0"/>
              <a:t>‹#›</a:t>
            </a:fld>
            <a:endParaRPr lang="en-US"/>
          </a:p>
        </p:txBody>
      </p:sp>
    </p:spTree>
    <p:extLst>
      <p:ext uri="{BB962C8B-B14F-4D97-AF65-F5344CB8AC3E}">
        <p14:creationId xmlns:p14="http://schemas.microsoft.com/office/powerpoint/2010/main" val="409592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3A5C-EF25-4D7E-B011-3BE4F83B6F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98682D-80D7-4C16-B4AB-4F87A7C576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CD09C3-EAA7-46F5-8726-BD4666CD6FFE}"/>
              </a:ext>
            </a:extLst>
          </p:cNvPr>
          <p:cNvSpPr>
            <a:spLocks noGrp="1"/>
          </p:cNvSpPr>
          <p:nvPr>
            <p:ph type="dt" sz="half" idx="10"/>
          </p:nvPr>
        </p:nvSpPr>
        <p:spPr/>
        <p:txBody>
          <a:bodyPr/>
          <a:lstStyle/>
          <a:p>
            <a:fld id="{1F07C6BC-912B-4CC6-AF60-ED4E0A25DD72}" type="datetimeFigureOut">
              <a:rPr lang="en-US" smtClean="0"/>
              <a:t>3/22/2023</a:t>
            </a:fld>
            <a:endParaRPr lang="en-US"/>
          </a:p>
        </p:txBody>
      </p:sp>
      <p:sp>
        <p:nvSpPr>
          <p:cNvPr id="5" name="Footer Placeholder 4">
            <a:extLst>
              <a:ext uri="{FF2B5EF4-FFF2-40B4-BE49-F238E27FC236}">
                <a16:creationId xmlns:a16="http://schemas.microsoft.com/office/drawing/2014/main" id="{30916CE8-B91E-49DD-8529-A21103019D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30F97-868D-4A96-8BB3-AB5194745479}"/>
              </a:ext>
            </a:extLst>
          </p:cNvPr>
          <p:cNvSpPr>
            <a:spLocks noGrp="1"/>
          </p:cNvSpPr>
          <p:nvPr>
            <p:ph type="sldNum" sz="quarter" idx="12"/>
          </p:nvPr>
        </p:nvSpPr>
        <p:spPr/>
        <p:txBody>
          <a:bodyPr/>
          <a:lstStyle/>
          <a:p>
            <a:fld id="{9FAD5801-6332-475F-9FB9-DF98F60025E2}" type="slidenum">
              <a:rPr lang="en-US" smtClean="0"/>
              <a:t>‹#›</a:t>
            </a:fld>
            <a:endParaRPr lang="en-US"/>
          </a:p>
        </p:txBody>
      </p:sp>
    </p:spTree>
    <p:extLst>
      <p:ext uri="{BB962C8B-B14F-4D97-AF65-F5344CB8AC3E}">
        <p14:creationId xmlns:p14="http://schemas.microsoft.com/office/powerpoint/2010/main" val="2423058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9040C6-9257-4CD0-BB4C-5B27036956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5BED20-309A-4356-AF36-FE00272ADB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09AE5C-ED02-48FF-B865-E40C9C3610FF}"/>
              </a:ext>
            </a:extLst>
          </p:cNvPr>
          <p:cNvSpPr>
            <a:spLocks noGrp="1"/>
          </p:cNvSpPr>
          <p:nvPr>
            <p:ph type="dt" sz="half" idx="10"/>
          </p:nvPr>
        </p:nvSpPr>
        <p:spPr/>
        <p:txBody>
          <a:bodyPr/>
          <a:lstStyle/>
          <a:p>
            <a:fld id="{1F07C6BC-912B-4CC6-AF60-ED4E0A25DD72}" type="datetimeFigureOut">
              <a:rPr lang="en-US" smtClean="0"/>
              <a:t>3/22/2023</a:t>
            </a:fld>
            <a:endParaRPr lang="en-US"/>
          </a:p>
        </p:txBody>
      </p:sp>
      <p:sp>
        <p:nvSpPr>
          <p:cNvPr id="5" name="Footer Placeholder 4">
            <a:extLst>
              <a:ext uri="{FF2B5EF4-FFF2-40B4-BE49-F238E27FC236}">
                <a16:creationId xmlns:a16="http://schemas.microsoft.com/office/drawing/2014/main" id="{A9B44B30-D7B9-44BD-AACC-75F2C82A2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923AB-CFC5-430A-A0BC-C72B4C943247}"/>
              </a:ext>
            </a:extLst>
          </p:cNvPr>
          <p:cNvSpPr>
            <a:spLocks noGrp="1"/>
          </p:cNvSpPr>
          <p:nvPr>
            <p:ph type="sldNum" sz="quarter" idx="12"/>
          </p:nvPr>
        </p:nvSpPr>
        <p:spPr/>
        <p:txBody>
          <a:bodyPr/>
          <a:lstStyle/>
          <a:p>
            <a:fld id="{9FAD5801-6332-475F-9FB9-DF98F60025E2}" type="slidenum">
              <a:rPr lang="en-US" smtClean="0"/>
              <a:t>‹#›</a:t>
            </a:fld>
            <a:endParaRPr lang="en-US"/>
          </a:p>
        </p:txBody>
      </p:sp>
    </p:spTree>
    <p:extLst>
      <p:ext uri="{BB962C8B-B14F-4D97-AF65-F5344CB8AC3E}">
        <p14:creationId xmlns:p14="http://schemas.microsoft.com/office/powerpoint/2010/main" val="8957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305E7-7CE2-4BF6-ABCE-191E66980A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7BC47E-E5CD-4B58-967D-FDDE5E0933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F9C84-0443-41A5-B476-36F533707421}"/>
              </a:ext>
            </a:extLst>
          </p:cNvPr>
          <p:cNvSpPr>
            <a:spLocks noGrp="1"/>
          </p:cNvSpPr>
          <p:nvPr>
            <p:ph type="dt" sz="half" idx="10"/>
          </p:nvPr>
        </p:nvSpPr>
        <p:spPr/>
        <p:txBody>
          <a:bodyPr/>
          <a:lstStyle/>
          <a:p>
            <a:fld id="{1F07C6BC-912B-4CC6-AF60-ED4E0A25DD72}" type="datetimeFigureOut">
              <a:rPr lang="en-US" smtClean="0"/>
              <a:t>3/22/2023</a:t>
            </a:fld>
            <a:endParaRPr lang="en-US"/>
          </a:p>
        </p:txBody>
      </p:sp>
      <p:sp>
        <p:nvSpPr>
          <p:cNvPr id="5" name="Footer Placeholder 4">
            <a:extLst>
              <a:ext uri="{FF2B5EF4-FFF2-40B4-BE49-F238E27FC236}">
                <a16:creationId xmlns:a16="http://schemas.microsoft.com/office/drawing/2014/main" id="{3C4AC3F3-6850-4207-A232-44BCF2ECF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FD59B-DBB6-46D8-A04A-D02F09B4787D}"/>
              </a:ext>
            </a:extLst>
          </p:cNvPr>
          <p:cNvSpPr>
            <a:spLocks noGrp="1"/>
          </p:cNvSpPr>
          <p:nvPr>
            <p:ph type="sldNum" sz="quarter" idx="12"/>
          </p:nvPr>
        </p:nvSpPr>
        <p:spPr/>
        <p:txBody>
          <a:bodyPr/>
          <a:lstStyle/>
          <a:p>
            <a:fld id="{9FAD5801-6332-475F-9FB9-DF98F60025E2}" type="slidenum">
              <a:rPr lang="en-US" smtClean="0"/>
              <a:t>‹#›</a:t>
            </a:fld>
            <a:endParaRPr lang="en-US"/>
          </a:p>
        </p:txBody>
      </p:sp>
    </p:spTree>
    <p:extLst>
      <p:ext uri="{BB962C8B-B14F-4D97-AF65-F5344CB8AC3E}">
        <p14:creationId xmlns:p14="http://schemas.microsoft.com/office/powerpoint/2010/main" val="333719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09326-1F49-4CDE-9277-A381278296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1048EB-3D39-4ED9-A388-4CC714919F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2E207F-8D64-4E42-876B-3FE8A848E580}"/>
              </a:ext>
            </a:extLst>
          </p:cNvPr>
          <p:cNvSpPr>
            <a:spLocks noGrp="1"/>
          </p:cNvSpPr>
          <p:nvPr>
            <p:ph type="dt" sz="half" idx="10"/>
          </p:nvPr>
        </p:nvSpPr>
        <p:spPr/>
        <p:txBody>
          <a:bodyPr/>
          <a:lstStyle/>
          <a:p>
            <a:fld id="{1F07C6BC-912B-4CC6-AF60-ED4E0A25DD72}" type="datetimeFigureOut">
              <a:rPr lang="en-US" smtClean="0"/>
              <a:t>3/22/2023</a:t>
            </a:fld>
            <a:endParaRPr lang="en-US"/>
          </a:p>
        </p:txBody>
      </p:sp>
      <p:sp>
        <p:nvSpPr>
          <p:cNvPr id="5" name="Footer Placeholder 4">
            <a:extLst>
              <a:ext uri="{FF2B5EF4-FFF2-40B4-BE49-F238E27FC236}">
                <a16:creationId xmlns:a16="http://schemas.microsoft.com/office/drawing/2014/main" id="{31A4887D-D78D-4DA8-BDFB-463BB5A7E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F414D-FCED-4828-86AA-FDA82F8799D2}"/>
              </a:ext>
            </a:extLst>
          </p:cNvPr>
          <p:cNvSpPr>
            <a:spLocks noGrp="1"/>
          </p:cNvSpPr>
          <p:nvPr>
            <p:ph type="sldNum" sz="quarter" idx="12"/>
          </p:nvPr>
        </p:nvSpPr>
        <p:spPr/>
        <p:txBody>
          <a:bodyPr/>
          <a:lstStyle/>
          <a:p>
            <a:fld id="{9FAD5801-6332-475F-9FB9-DF98F60025E2}" type="slidenum">
              <a:rPr lang="en-US" smtClean="0"/>
              <a:t>‹#›</a:t>
            </a:fld>
            <a:endParaRPr lang="en-US"/>
          </a:p>
        </p:txBody>
      </p:sp>
    </p:spTree>
    <p:extLst>
      <p:ext uri="{BB962C8B-B14F-4D97-AF65-F5344CB8AC3E}">
        <p14:creationId xmlns:p14="http://schemas.microsoft.com/office/powerpoint/2010/main" val="20163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86615-C214-4673-B722-37EF977559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99D215-58D0-4BF3-A6AA-1F52211A9F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B182F2-F36C-4BB9-9942-7EE2F9DC4E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C50DF0-8521-4C78-A2AB-A4B2E0596541}"/>
              </a:ext>
            </a:extLst>
          </p:cNvPr>
          <p:cNvSpPr>
            <a:spLocks noGrp="1"/>
          </p:cNvSpPr>
          <p:nvPr>
            <p:ph type="dt" sz="half" idx="10"/>
          </p:nvPr>
        </p:nvSpPr>
        <p:spPr/>
        <p:txBody>
          <a:bodyPr/>
          <a:lstStyle/>
          <a:p>
            <a:fld id="{1F07C6BC-912B-4CC6-AF60-ED4E0A25DD72}" type="datetimeFigureOut">
              <a:rPr lang="en-US" smtClean="0"/>
              <a:t>3/22/2023</a:t>
            </a:fld>
            <a:endParaRPr lang="en-US"/>
          </a:p>
        </p:txBody>
      </p:sp>
      <p:sp>
        <p:nvSpPr>
          <p:cNvPr id="6" name="Footer Placeholder 5">
            <a:extLst>
              <a:ext uri="{FF2B5EF4-FFF2-40B4-BE49-F238E27FC236}">
                <a16:creationId xmlns:a16="http://schemas.microsoft.com/office/drawing/2014/main" id="{6FAF2E01-EF00-4616-9F4D-24716D19A5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596831-5522-4FD0-9AFF-DA7B3AD1FC98}"/>
              </a:ext>
            </a:extLst>
          </p:cNvPr>
          <p:cNvSpPr>
            <a:spLocks noGrp="1"/>
          </p:cNvSpPr>
          <p:nvPr>
            <p:ph type="sldNum" sz="quarter" idx="12"/>
          </p:nvPr>
        </p:nvSpPr>
        <p:spPr/>
        <p:txBody>
          <a:bodyPr/>
          <a:lstStyle/>
          <a:p>
            <a:fld id="{9FAD5801-6332-475F-9FB9-DF98F60025E2}" type="slidenum">
              <a:rPr lang="en-US" smtClean="0"/>
              <a:t>‹#›</a:t>
            </a:fld>
            <a:endParaRPr lang="en-US"/>
          </a:p>
        </p:txBody>
      </p:sp>
    </p:spTree>
    <p:extLst>
      <p:ext uri="{BB962C8B-B14F-4D97-AF65-F5344CB8AC3E}">
        <p14:creationId xmlns:p14="http://schemas.microsoft.com/office/powerpoint/2010/main" val="393493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2189-F44D-4378-8DFD-2D155CB582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32C426-1277-4429-B121-2259F9A5B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0EB3A6-E752-43C6-96C7-DEC561A88C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FBCBF7-3C45-4466-9584-030D64C287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022033-3A84-435B-A256-D90C0AEB5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5C60AB-E693-4A4E-8A59-EE58455353B1}"/>
              </a:ext>
            </a:extLst>
          </p:cNvPr>
          <p:cNvSpPr>
            <a:spLocks noGrp="1"/>
          </p:cNvSpPr>
          <p:nvPr>
            <p:ph type="dt" sz="half" idx="10"/>
          </p:nvPr>
        </p:nvSpPr>
        <p:spPr/>
        <p:txBody>
          <a:bodyPr/>
          <a:lstStyle/>
          <a:p>
            <a:fld id="{1F07C6BC-912B-4CC6-AF60-ED4E0A25DD72}" type="datetimeFigureOut">
              <a:rPr lang="en-US" smtClean="0"/>
              <a:t>3/22/2023</a:t>
            </a:fld>
            <a:endParaRPr lang="en-US"/>
          </a:p>
        </p:txBody>
      </p:sp>
      <p:sp>
        <p:nvSpPr>
          <p:cNvPr id="8" name="Footer Placeholder 7">
            <a:extLst>
              <a:ext uri="{FF2B5EF4-FFF2-40B4-BE49-F238E27FC236}">
                <a16:creationId xmlns:a16="http://schemas.microsoft.com/office/drawing/2014/main" id="{969DCEC1-C908-415D-A0A5-15FFCD3CF4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6D5087-0A17-4860-8143-FC50EE92C843}"/>
              </a:ext>
            </a:extLst>
          </p:cNvPr>
          <p:cNvSpPr>
            <a:spLocks noGrp="1"/>
          </p:cNvSpPr>
          <p:nvPr>
            <p:ph type="sldNum" sz="quarter" idx="12"/>
          </p:nvPr>
        </p:nvSpPr>
        <p:spPr/>
        <p:txBody>
          <a:bodyPr/>
          <a:lstStyle/>
          <a:p>
            <a:fld id="{9FAD5801-6332-475F-9FB9-DF98F60025E2}" type="slidenum">
              <a:rPr lang="en-US" smtClean="0"/>
              <a:t>‹#›</a:t>
            </a:fld>
            <a:endParaRPr lang="en-US"/>
          </a:p>
        </p:txBody>
      </p:sp>
    </p:spTree>
    <p:extLst>
      <p:ext uri="{BB962C8B-B14F-4D97-AF65-F5344CB8AC3E}">
        <p14:creationId xmlns:p14="http://schemas.microsoft.com/office/powerpoint/2010/main" val="4270036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3AB15-25A4-435B-8085-3326FE2F05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64A3BB-AC03-412C-B25D-DB8A1E622933}"/>
              </a:ext>
            </a:extLst>
          </p:cNvPr>
          <p:cNvSpPr>
            <a:spLocks noGrp="1"/>
          </p:cNvSpPr>
          <p:nvPr>
            <p:ph type="dt" sz="half" idx="10"/>
          </p:nvPr>
        </p:nvSpPr>
        <p:spPr/>
        <p:txBody>
          <a:bodyPr/>
          <a:lstStyle/>
          <a:p>
            <a:fld id="{1F07C6BC-912B-4CC6-AF60-ED4E0A25DD72}" type="datetimeFigureOut">
              <a:rPr lang="en-US" smtClean="0"/>
              <a:t>3/22/2023</a:t>
            </a:fld>
            <a:endParaRPr lang="en-US"/>
          </a:p>
        </p:txBody>
      </p:sp>
      <p:sp>
        <p:nvSpPr>
          <p:cNvPr id="4" name="Footer Placeholder 3">
            <a:extLst>
              <a:ext uri="{FF2B5EF4-FFF2-40B4-BE49-F238E27FC236}">
                <a16:creationId xmlns:a16="http://schemas.microsoft.com/office/drawing/2014/main" id="{8C007C54-B6EA-4B45-8205-2E67CF303E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BCEA98-633D-4C7E-A86A-AB4AF7685352}"/>
              </a:ext>
            </a:extLst>
          </p:cNvPr>
          <p:cNvSpPr>
            <a:spLocks noGrp="1"/>
          </p:cNvSpPr>
          <p:nvPr>
            <p:ph type="sldNum" sz="quarter" idx="12"/>
          </p:nvPr>
        </p:nvSpPr>
        <p:spPr/>
        <p:txBody>
          <a:bodyPr/>
          <a:lstStyle/>
          <a:p>
            <a:fld id="{9FAD5801-6332-475F-9FB9-DF98F60025E2}" type="slidenum">
              <a:rPr lang="en-US" smtClean="0"/>
              <a:t>‹#›</a:t>
            </a:fld>
            <a:endParaRPr lang="en-US"/>
          </a:p>
        </p:txBody>
      </p:sp>
    </p:spTree>
    <p:extLst>
      <p:ext uri="{BB962C8B-B14F-4D97-AF65-F5344CB8AC3E}">
        <p14:creationId xmlns:p14="http://schemas.microsoft.com/office/powerpoint/2010/main" val="3704617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95891F-282A-467D-8A55-799DCC207819}"/>
              </a:ext>
            </a:extLst>
          </p:cNvPr>
          <p:cNvSpPr>
            <a:spLocks noGrp="1"/>
          </p:cNvSpPr>
          <p:nvPr>
            <p:ph type="dt" sz="half" idx="10"/>
          </p:nvPr>
        </p:nvSpPr>
        <p:spPr/>
        <p:txBody>
          <a:bodyPr/>
          <a:lstStyle/>
          <a:p>
            <a:fld id="{1F07C6BC-912B-4CC6-AF60-ED4E0A25DD72}" type="datetimeFigureOut">
              <a:rPr lang="en-US" smtClean="0"/>
              <a:t>3/22/2023</a:t>
            </a:fld>
            <a:endParaRPr lang="en-US"/>
          </a:p>
        </p:txBody>
      </p:sp>
      <p:sp>
        <p:nvSpPr>
          <p:cNvPr id="3" name="Footer Placeholder 2">
            <a:extLst>
              <a:ext uri="{FF2B5EF4-FFF2-40B4-BE49-F238E27FC236}">
                <a16:creationId xmlns:a16="http://schemas.microsoft.com/office/drawing/2014/main" id="{CFAC8198-4D5F-449C-9550-D83A845657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CA7A76-D6A1-4E57-9E84-4863E7DC5274}"/>
              </a:ext>
            </a:extLst>
          </p:cNvPr>
          <p:cNvSpPr>
            <a:spLocks noGrp="1"/>
          </p:cNvSpPr>
          <p:nvPr>
            <p:ph type="sldNum" sz="quarter" idx="12"/>
          </p:nvPr>
        </p:nvSpPr>
        <p:spPr/>
        <p:txBody>
          <a:bodyPr/>
          <a:lstStyle/>
          <a:p>
            <a:fld id="{9FAD5801-6332-475F-9FB9-DF98F60025E2}" type="slidenum">
              <a:rPr lang="en-US" smtClean="0"/>
              <a:t>‹#›</a:t>
            </a:fld>
            <a:endParaRPr lang="en-US"/>
          </a:p>
        </p:txBody>
      </p:sp>
    </p:spTree>
    <p:extLst>
      <p:ext uri="{BB962C8B-B14F-4D97-AF65-F5344CB8AC3E}">
        <p14:creationId xmlns:p14="http://schemas.microsoft.com/office/powerpoint/2010/main" val="173124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41775-1872-4DD7-B9BF-DF1980176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492C1C-A5F7-4E93-8C62-89C33EBE9C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32CD2F-5BA9-45EC-992D-41B51D50F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B57F-8313-405C-8752-56F8AA8AFAFC}"/>
              </a:ext>
            </a:extLst>
          </p:cNvPr>
          <p:cNvSpPr>
            <a:spLocks noGrp="1"/>
          </p:cNvSpPr>
          <p:nvPr>
            <p:ph type="dt" sz="half" idx="10"/>
          </p:nvPr>
        </p:nvSpPr>
        <p:spPr/>
        <p:txBody>
          <a:bodyPr/>
          <a:lstStyle/>
          <a:p>
            <a:fld id="{1F07C6BC-912B-4CC6-AF60-ED4E0A25DD72}" type="datetimeFigureOut">
              <a:rPr lang="en-US" smtClean="0"/>
              <a:t>3/22/2023</a:t>
            </a:fld>
            <a:endParaRPr lang="en-US"/>
          </a:p>
        </p:txBody>
      </p:sp>
      <p:sp>
        <p:nvSpPr>
          <p:cNvPr id="6" name="Footer Placeholder 5">
            <a:extLst>
              <a:ext uri="{FF2B5EF4-FFF2-40B4-BE49-F238E27FC236}">
                <a16:creationId xmlns:a16="http://schemas.microsoft.com/office/drawing/2014/main" id="{B807738C-5B99-4FFA-9B96-C599774B99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2E788-96AF-4A38-BE1D-900FA7075078}"/>
              </a:ext>
            </a:extLst>
          </p:cNvPr>
          <p:cNvSpPr>
            <a:spLocks noGrp="1"/>
          </p:cNvSpPr>
          <p:nvPr>
            <p:ph type="sldNum" sz="quarter" idx="12"/>
          </p:nvPr>
        </p:nvSpPr>
        <p:spPr/>
        <p:txBody>
          <a:bodyPr/>
          <a:lstStyle/>
          <a:p>
            <a:fld id="{9FAD5801-6332-475F-9FB9-DF98F60025E2}" type="slidenum">
              <a:rPr lang="en-US" smtClean="0"/>
              <a:t>‹#›</a:t>
            </a:fld>
            <a:endParaRPr lang="en-US"/>
          </a:p>
        </p:txBody>
      </p:sp>
    </p:spTree>
    <p:extLst>
      <p:ext uri="{BB962C8B-B14F-4D97-AF65-F5344CB8AC3E}">
        <p14:creationId xmlns:p14="http://schemas.microsoft.com/office/powerpoint/2010/main" val="69907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4737C-02DB-4274-A9AE-C65D2796C3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6D7B16-1C42-4E29-A11F-70C4C8AC95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271609-086F-49C6-90AA-7A0561E21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20FE28-D06B-4D6B-86A5-9F9B211884D8}"/>
              </a:ext>
            </a:extLst>
          </p:cNvPr>
          <p:cNvSpPr>
            <a:spLocks noGrp="1"/>
          </p:cNvSpPr>
          <p:nvPr>
            <p:ph type="dt" sz="half" idx="10"/>
          </p:nvPr>
        </p:nvSpPr>
        <p:spPr/>
        <p:txBody>
          <a:bodyPr/>
          <a:lstStyle/>
          <a:p>
            <a:fld id="{1F07C6BC-912B-4CC6-AF60-ED4E0A25DD72}" type="datetimeFigureOut">
              <a:rPr lang="en-US" smtClean="0"/>
              <a:t>3/22/2023</a:t>
            </a:fld>
            <a:endParaRPr lang="en-US"/>
          </a:p>
        </p:txBody>
      </p:sp>
      <p:sp>
        <p:nvSpPr>
          <p:cNvPr id="6" name="Footer Placeholder 5">
            <a:extLst>
              <a:ext uri="{FF2B5EF4-FFF2-40B4-BE49-F238E27FC236}">
                <a16:creationId xmlns:a16="http://schemas.microsoft.com/office/drawing/2014/main" id="{B72828D9-F179-4C00-A538-816820DA0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E2A94B-6804-4BFF-AB69-5A675A642AD5}"/>
              </a:ext>
            </a:extLst>
          </p:cNvPr>
          <p:cNvSpPr>
            <a:spLocks noGrp="1"/>
          </p:cNvSpPr>
          <p:nvPr>
            <p:ph type="sldNum" sz="quarter" idx="12"/>
          </p:nvPr>
        </p:nvSpPr>
        <p:spPr/>
        <p:txBody>
          <a:bodyPr/>
          <a:lstStyle/>
          <a:p>
            <a:fld id="{9FAD5801-6332-475F-9FB9-DF98F60025E2}" type="slidenum">
              <a:rPr lang="en-US" smtClean="0"/>
              <a:t>‹#›</a:t>
            </a:fld>
            <a:endParaRPr lang="en-US"/>
          </a:p>
        </p:txBody>
      </p:sp>
    </p:spTree>
    <p:extLst>
      <p:ext uri="{BB962C8B-B14F-4D97-AF65-F5344CB8AC3E}">
        <p14:creationId xmlns:p14="http://schemas.microsoft.com/office/powerpoint/2010/main" val="446584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AF0B4F-B49F-4D3F-BB8A-7670B30C7F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95CE31-9CD6-4A26-A604-D18789072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DB9DE-7621-4391-AF0C-6379CAB209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7C6BC-912B-4CC6-AF60-ED4E0A25DD72}" type="datetimeFigureOut">
              <a:rPr lang="en-US" smtClean="0"/>
              <a:t>3/22/2023</a:t>
            </a:fld>
            <a:endParaRPr lang="en-US"/>
          </a:p>
        </p:txBody>
      </p:sp>
      <p:sp>
        <p:nvSpPr>
          <p:cNvPr id="5" name="Footer Placeholder 4">
            <a:extLst>
              <a:ext uri="{FF2B5EF4-FFF2-40B4-BE49-F238E27FC236}">
                <a16:creationId xmlns:a16="http://schemas.microsoft.com/office/drawing/2014/main" id="{9F32FB84-80AE-4DCD-8CC0-A07F7E6236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9EE557-E8E9-4772-84C6-62AC8CDB4F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D5801-6332-475F-9FB9-DF98F60025E2}" type="slidenum">
              <a:rPr lang="en-US" smtClean="0"/>
              <a:t>‹#›</a:t>
            </a:fld>
            <a:endParaRPr lang="en-US"/>
          </a:p>
        </p:txBody>
      </p:sp>
    </p:spTree>
    <p:extLst>
      <p:ext uri="{BB962C8B-B14F-4D97-AF65-F5344CB8AC3E}">
        <p14:creationId xmlns:p14="http://schemas.microsoft.com/office/powerpoint/2010/main" val="189480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with low confidence">
            <a:extLst>
              <a:ext uri="{FF2B5EF4-FFF2-40B4-BE49-F238E27FC236}">
                <a16:creationId xmlns:a16="http://schemas.microsoft.com/office/drawing/2014/main" id="{5C876E33-7398-47BB-A5CD-935308244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6640" y="5668462"/>
            <a:ext cx="4704080" cy="1189538"/>
          </a:xfrm>
          <a:prstGeom prst="rect">
            <a:avLst/>
          </a:prstGeom>
        </p:spPr>
      </p:pic>
      <p:sp>
        <p:nvSpPr>
          <p:cNvPr id="11" name="Title 1">
            <a:extLst>
              <a:ext uri="{FF2B5EF4-FFF2-40B4-BE49-F238E27FC236}">
                <a16:creationId xmlns:a16="http://schemas.microsoft.com/office/drawing/2014/main" id="{3054E9D4-9D6B-4E07-88A9-7ABE7241475C}"/>
              </a:ext>
            </a:extLst>
          </p:cNvPr>
          <p:cNvSpPr txBox="1">
            <a:spLocks/>
          </p:cNvSpPr>
          <p:nvPr/>
        </p:nvSpPr>
        <p:spPr>
          <a:xfrm>
            <a:off x="1488440" y="2849015"/>
            <a:ext cx="9144000" cy="7261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rgbClr val="000000"/>
                </a:solidFill>
                <a:latin typeface="Arial" panose="020B0604020202020204" pitchFamily="34" charset="0"/>
              </a:rPr>
              <a:t>A case of Transforming Violence in Venezuela</a:t>
            </a:r>
            <a:endParaRPr lang="en-US" sz="8800" b="1" dirty="0"/>
          </a:p>
        </p:txBody>
      </p:sp>
    </p:spTree>
    <p:extLst>
      <p:ext uri="{BB962C8B-B14F-4D97-AF65-F5344CB8AC3E}">
        <p14:creationId xmlns:p14="http://schemas.microsoft.com/office/powerpoint/2010/main" val="305875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F84-49AB-48B1-94B9-85067DDE2647}"/>
              </a:ext>
            </a:extLst>
          </p:cNvPr>
          <p:cNvSpPr>
            <a:spLocks noGrp="1"/>
          </p:cNvSpPr>
          <p:nvPr>
            <p:ph type="title"/>
          </p:nvPr>
        </p:nvSpPr>
        <p:spPr/>
        <p:txBody>
          <a:bodyPr>
            <a:normAutofit/>
          </a:bodyPr>
          <a:lstStyle/>
          <a:p>
            <a:r>
              <a:rPr lang="en-US" sz="2800" b="1" i="0" u="none" strike="noStrike" dirty="0">
                <a:solidFill>
                  <a:srgbClr val="0A0A0A"/>
                </a:solidFill>
                <a:effectLst/>
                <a:latin typeface="Arial" panose="020B0604020202020204" pitchFamily="34" charset="0"/>
              </a:rPr>
              <a:t>The picture…</a:t>
            </a:r>
            <a:endParaRPr lang="en-US" sz="6000" b="1" dirty="0"/>
          </a:p>
        </p:txBody>
      </p:sp>
      <p:sp>
        <p:nvSpPr>
          <p:cNvPr id="3" name="Content Placeholder 2">
            <a:extLst>
              <a:ext uri="{FF2B5EF4-FFF2-40B4-BE49-F238E27FC236}">
                <a16:creationId xmlns:a16="http://schemas.microsoft.com/office/drawing/2014/main" id="{6D70A9BA-9E66-409E-904A-A0DA7517298A}"/>
              </a:ext>
            </a:extLst>
          </p:cNvPr>
          <p:cNvSpPr>
            <a:spLocks noGrp="1"/>
          </p:cNvSpPr>
          <p:nvPr>
            <p:ph idx="1"/>
          </p:nvPr>
        </p:nvSpPr>
        <p:spPr>
          <a:xfrm>
            <a:off x="838200" y="2184400"/>
            <a:ext cx="10515600" cy="3268169"/>
          </a:xfrm>
        </p:spPr>
        <p:txBody>
          <a:bodyPr>
            <a:normAutofit/>
          </a:bodyPr>
          <a:lstStyle/>
          <a:p>
            <a:pPr>
              <a:spcBef>
                <a:spcPts val="0"/>
              </a:spcBef>
              <a:spcAft>
                <a:spcPts val="2300"/>
              </a:spcAft>
            </a:pPr>
            <a:r>
              <a:rPr lang="en-US" sz="2200" dirty="0">
                <a:solidFill>
                  <a:srgbClr val="0A0A0A"/>
                </a:solidFill>
                <a:latin typeface="Arial" panose="020B0604020202020204" pitchFamily="34" charset="0"/>
              </a:rPr>
              <a:t>There is little to no opportunity to get away from it,</a:t>
            </a:r>
          </a:p>
          <a:p>
            <a:pPr>
              <a:spcBef>
                <a:spcPts val="0"/>
              </a:spcBef>
              <a:spcAft>
                <a:spcPts val="2300"/>
              </a:spcAft>
            </a:pPr>
            <a:endParaRPr lang="en-US" sz="2200" dirty="0">
              <a:solidFill>
                <a:srgbClr val="0A0A0A"/>
              </a:solidFill>
              <a:latin typeface="Arial" panose="020B0604020202020204" pitchFamily="34" charset="0"/>
            </a:endParaRPr>
          </a:p>
          <a:p>
            <a:pPr>
              <a:spcBef>
                <a:spcPts val="0"/>
              </a:spcBef>
              <a:spcAft>
                <a:spcPts val="2300"/>
              </a:spcAft>
            </a:pPr>
            <a:r>
              <a:rPr lang="en-US" sz="2200" dirty="0">
                <a:solidFill>
                  <a:srgbClr val="0A0A0A"/>
                </a:solidFill>
                <a:latin typeface="Arial" panose="020B0604020202020204" pitchFamily="34" charset="0"/>
              </a:rPr>
              <a:t>You were not raised by your mom, but by other family members and always felt marginalized,</a:t>
            </a:r>
          </a:p>
          <a:p>
            <a:pPr>
              <a:spcBef>
                <a:spcPts val="0"/>
              </a:spcBef>
              <a:spcAft>
                <a:spcPts val="2300"/>
              </a:spcAft>
            </a:pPr>
            <a:endParaRPr lang="en-US" sz="2200" dirty="0">
              <a:solidFill>
                <a:srgbClr val="0A0A0A"/>
              </a:solidFill>
              <a:latin typeface="Arial" panose="020B0604020202020204" pitchFamily="34" charset="0"/>
            </a:endParaRPr>
          </a:p>
          <a:p>
            <a:pPr>
              <a:spcBef>
                <a:spcPts val="0"/>
              </a:spcBef>
              <a:spcAft>
                <a:spcPts val="2300"/>
              </a:spcAft>
            </a:pPr>
            <a:r>
              <a:rPr lang="en-US" sz="2200" dirty="0">
                <a:solidFill>
                  <a:srgbClr val="0A0A0A"/>
                </a:solidFill>
                <a:latin typeface="Arial" panose="020B0604020202020204" pitchFamily="34" charset="0"/>
              </a:rPr>
              <a:t>You didn’t know any other way of life.</a:t>
            </a:r>
            <a:endParaRPr lang="en-US" sz="2200" dirty="0"/>
          </a:p>
        </p:txBody>
      </p:sp>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spTree>
    <p:extLst>
      <p:ext uri="{BB962C8B-B14F-4D97-AF65-F5344CB8AC3E}">
        <p14:creationId xmlns:p14="http://schemas.microsoft.com/office/powerpoint/2010/main" val="351987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F84-49AB-48B1-94B9-85067DDE2647}"/>
              </a:ext>
            </a:extLst>
          </p:cNvPr>
          <p:cNvSpPr>
            <a:spLocks noGrp="1"/>
          </p:cNvSpPr>
          <p:nvPr>
            <p:ph type="title"/>
          </p:nvPr>
        </p:nvSpPr>
        <p:spPr/>
        <p:txBody>
          <a:bodyPr>
            <a:normAutofit/>
          </a:bodyPr>
          <a:lstStyle/>
          <a:p>
            <a:r>
              <a:rPr lang="en-US" sz="2800" b="1" i="0" u="none" strike="noStrike" dirty="0">
                <a:solidFill>
                  <a:srgbClr val="0A0A0A"/>
                </a:solidFill>
                <a:effectLst/>
                <a:latin typeface="Arial" panose="020B0604020202020204" pitchFamily="34" charset="0"/>
              </a:rPr>
              <a:t>…The picture doesn’t look too good, right?</a:t>
            </a:r>
            <a:endParaRPr lang="en-US" sz="6000" b="1" dirty="0"/>
          </a:p>
        </p:txBody>
      </p:sp>
      <p:sp>
        <p:nvSpPr>
          <p:cNvPr id="3" name="Content Placeholder 2">
            <a:extLst>
              <a:ext uri="{FF2B5EF4-FFF2-40B4-BE49-F238E27FC236}">
                <a16:creationId xmlns:a16="http://schemas.microsoft.com/office/drawing/2014/main" id="{6D70A9BA-9E66-409E-904A-A0DA7517298A}"/>
              </a:ext>
            </a:extLst>
          </p:cNvPr>
          <p:cNvSpPr>
            <a:spLocks noGrp="1"/>
          </p:cNvSpPr>
          <p:nvPr>
            <p:ph idx="1"/>
          </p:nvPr>
        </p:nvSpPr>
        <p:spPr>
          <a:xfrm>
            <a:off x="838200" y="2066043"/>
            <a:ext cx="10515600" cy="3268169"/>
          </a:xfrm>
        </p:spPr>
        <p:txBody>
          <a:bodyPr/>
          <a:lstStyle/>
          <a:p>
            <a:pPr>
              <a:spcBef>
                <a:spcPts val="0"/>
              </a:spcBef>
              <a:spcAft>
                <a:spcPts val="2300"/>
              </a:spcAft>
            </a:pPr>
            <a:r>
              <a:rPr lang="en-US" dirty="0">
                <a:solidFill>
                  <a:srgbClr val="0A0A0A"/>
                </a:solidFill>
                <a:latin typeface="Arial" panose="020B0604020202020204" pitchFamily="34" charset="0"/>
              </a:rPr>
              <a:t>Well… for some this project is</a:t>
            </a:r>
            <a:endParaRPr lang="en-US" dirty="0"/>
          </a:p>
        </p:txBody>
      </p:sp>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pic>
        <p:nvPicPr>
          <p:cNvPr id="6146" name="Picture 2" descr="Help me Obi-Wan Kenobi, you're my... - Best Buddies Wisconsin">
            <a:extLst>
              <a:ext uri="{FF2B5EF4-FFF2-40B4-BE49-F238E27FC236}">
                <a16:creationId xmlns:a16="http://schemas.microsoft.com/office/drawing/2014/main" id="{AE0A9112-AA6F-4C51-AAA5-739FF1297A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35" r="21028"/>
          <a:stretch/>
        </p:blipFill>
        <p:spPr bwMode="auto">
          <a:xfrm>
            <a:off x="4175759" y="2709863"/>
            <a:ext cx="3393441" cy="274270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4EB42537-E775-4950-B791-B99296612152}"/>
              </a:ext>
            </a:extLst>
          </p:cNvPr>
          <p:cNvCxnSpPr/>
          <p:nvPr/>
        </p:nvCxnSpPr>
        <p:spPr>
          <a:xfrm>
            <a:off x="4897120" y="5232400"/>
            <a:ext cx="1016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55E52FF-9A87-4116-90DE-EBF7793ED7B0}"/>
              </a:ext>
            </a:extLst>
          </p:cNvPr>
          <p:cNvSpPr/>
          <p:nvPr/>
        </p:nvSpPr>
        <p:spPr>
          <a:xfrm>
            <a:off x="4099445" y="4993281"/>
            <a:ext cx="2611350" cy="400110"/>
          </a:xfrm>
          <a:prstGeom prst="rect">
            <a:avLst/>
          </a:prstGeom>
          <a:no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Rugby</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26748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F84-49AB-48B1-94B9-85067DDE2647}"/>
              </a:ext>
            </a:extLst>
          </p:cNvPr>
          <p:cNvSpPr>
            <a:spLocks noGrp="1"/>
          </p:cNvSpPr>
          <p:nvPr>
            <p:ph type="title"/>
          </p:nvPr>
        </p:nvSpPr>
        <p:spPr/>
        <p:txBody>
          <a:bodyPr>
            <a:normAutofit/>
          </a:bodyPr>
          <a:lstStyle/>
          <a:p>
            <a:r>
              <a:rPr lang="en-US" sz="2800" b="1" i="0" u="none" strike="noStrike" dirty="0">
                <a:solidFill>
                  <a:srgbClr val="0A0A0A"/>
                </a:solidFill>
                <a:effectLst/>
                <a:latin typeface="Arial" panose="020B0604020202020204" pitchFamily="34" charset="0"/>
              </a:rPr>
              <a:t>Now the last exercise</a:t>
            </a:r>
            <a:endParaRPr lang="en-US" sz="6000" b="1" dirty="0"/>
          </a:p>
        </p:txBody>
      </p:sp>
      <p:sp>
        <p:nvSpPr>
          <p:cNvPr id="3" name="Content Placeholder 2">
            <a:extLst>
              <a:ext uri="{FF2B5EF4-FFF2-40B4-BE49-F238E27FC236}">
                <a16:creationId xmlns:a16="http://schemas.microsoft.com/office/drawing/2014/main" id="{6D70A9BA-9E66-409E-904A-A0DA7517298A}"/>
              </a:ext>
            </a:extLst>
          </p:cNvPr>
          <p:cNvSpPr>
            <a:spLocks noGrp="1"/>
          </p:cNvSpPr>
          <p:nvPr>
            <p:ph idx="1"/>
          </p:nvPr>
        </p:nvSpPr>
        <p:spPr>
          <a:xfrm>
            <a:off x="838200" y="2184400"/>
            <a:ext cx="10515600" cy="3268169"/>
          </a:xfrm>
        </p:spPr>
        <p:txBody>
          <a:bodyPr>
            <a:normAutofit/>
          </a:bodyPr>
          <a:lstStyle/>
          <a:p>
            <a:pPr>
              <a:spcBef>
                <a:spcPts val="0"/>
              </a:spcBef>
              <a:spcAft>
                <a:spcPts val="2300"/>
              </a:spcAft>
            </a:pPr>
            <a:r>
              <a:rPr lang="en-US" sz="2200" b="0" i="0" u="none" strike="noStrike" dirty="0">
                <a:solidFill>
                  <a:srgbClr val="0A0A0A"/>
                </a:solidFill>
                <a:effectLst/>
                <a:latin typeface="Arial" panose="020B0604020202020204" pitchFamily="34" charset="0"/>
              </a:rPr>
              <a:t>Imagine you get caught committing a crime with some members of your gang,</a:t>
            </a:r>
          </a:p>
          <a:p>
            <a:pPr marL="0" indent="0">
              <a:spcBef>
                <a:spcPts val="0"/>
              </a:spcBef>
              <a:spcAft>
                <a:spcPts val="2300"/>
              </a:spcAft>
              <a:buNone/>
            </a:pPr>
            <a:r>
              <a:rPr lang="en-US" sz="2200" b="0" i="0" u="none" strike="noStrike" dirty="0">
                <a:solidFill>
                  <a:srgbClr val="0A0A0A"/>
                </a:solidFill>
                <a:effectLst/>
                <a:latin typeface="Arial" panose="020B0604020202020204" pitchFamily="34" charset="0"/>
              </a:rPr>
              <a:t> </a:t>
            </a:r>
          </a:p>
          <a:p>
            <a:pPr>
              <a:spcBef>
                <a:spcPts val="0"/>
              </a:spcBef>
              <a:spcAft>
                <a:spcPts val="2300"/>
              </a:spcAft>
            </a:pPr>
            <a:r>
              <a:rPr lang="en-US" sz="2200" dirty="0">
                <a:solidFill>
                  <a:srgbClr val="0A0A0A"/>
                </a:solidFill>
                <a:latin typeface="Arial" panose="020B0604020202020204" pitchFamily="34" charset="0"/>
              </a:rPr>
              <a:t>But instead of going straight to jail, </a:t>
            </a:r>
            <a:r>
              <a:rPr lang="en-US" sz="2200" b="0" i="0" u="none" strike="noStrike" dirty="0">
                <a:solidFill>
                  <a:srgbClr val="0A0A0A"/>
                </a:solidFill>
                <a:effectLst/>
                <a:latin typeface="Arial" panose="020B0604020202020204" pitchFamily="34" charset="0"/>
              </a:rPr>
              <a:t>you are presented, for the first time in your life, with the option </a:t>
            </a:r>
            <a:r>
              <a:rPr lang="en-US" sz="2200" dirty="0">
                <a:solidFill>
                  <a:srgbClr val="0A0A0A"/>
                </a:solidFill>
                <a:latin typeface="Arial" panose="020B0604020202020204" pitchFamily="34" charset="0"/>
              </a:rPr>
              <a:t>of </a:t>
            </a:r>
            <a:r>
              <a:rPr lang="en-US" sz="2200" b="0" i="0" u="none" strike="noStrike" dirty="0">
                <a:solidFill>
                  <a:srgbClr val="0A0A0A"/>
                </a:solidFill>
                <a:effectLst/>
                <a:latin typeface="Arial" panose="020B0604020202020204" pitchFamily="34" charset="0"/>
              </a:rPr>
              <a:t>paying back for the damage with work… </a:t>
            </a:r>
          </a:p>
          <a:p>
            <a:pPr>
              <a:spcBef>
                <a:spcPts val="0"/>
              </a:spcBef>
              <a:spcAft>
                <a:spcPts val="2300"/>
              </a:spcAft>
            </a:pPr>
            <a:endParaRPr lang="en-US" sz="2200" dirty="0">
              <a:solidFill>
                <a:srgbClr val="0A0A0A"/>
              </a:solidFill>
              <a:latin typeface="Arial" panose="020B0604020202020204" pitchFamily="34" charset="0"/>
            </a:endParaRPr>
          </a:p>
          <a:p>
            <a:pPr marL="0" indent="0">
              <a:spcBef>
                <a:spcPts val="0"/>
              </a:spcBef>
              <a:spcAft>
                <a:spcPts val="2300"/>
              </a:spcAft>
              <a:buNone/>
            </a:pPr>
            <a:r>
              <a:rPr lang="en-US" sz="2200" b="1" i="0" u="none" strike="noStrike" dirty="0">
                <a:solidFill>
                  <a:srgbClr val="0A0A0A"/>
                </a:solidFill>
                <a:effectLst/>
                <a:latin typeface="Arial" panose="020B0604020202020204" pitchFamily="34" charset="0"/>
              </a:rPr>
              <a:t>Which one would you choose?</a:t>
            </a:r>
            <a:endParaRPr lang="en-US" sz="2200" b="1" dirty="0"/>
          </a:p>
        </p:txBody>
      </p:sp>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spTree>
    <p:extLst>
      <p:ext uri="{BB962C8B-B14F-4D97-AF65-F5344CB8AC3E}">
        <p14:creationId xmlns:p14="http://schemas.microsoft.com/office/powerpoint/2010/main" val="440032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F84-49AB-48B1-94B9-85067DDE2647}"/>
              </a:ext>
            </a:extLst>
          </p:cNvPr>
          <p:cNvSpPr>
            <a:spLocks noGrp="1"/>
          </p:cNvSpPr>
          <p:nvPr>
            <p:ph type="title"/>
          </p:nvPr>
        </p:nvSpPr>
        <p:spPr/>
        <p:txBody>
          <a:bodyPr>
            <a:normAutofit/>
          </a:bodyPr>
          <a:lstStyle/>
          <a:p>
            <a:r>
              <a:rPr lang="en-US" sz="2800" b="1" i="0" u="none" strike="noStrike" dirty="0">
                <a:solidFill>
                  <a:srgbClr val="0A0A0A"/>
                </a:solidFill>
                <a:effectLst/>
                <a:latin typeface="Arial" panose="020B0604020202020204" pitchFamily="34" charset="0"/>
              </a:rPr>
              <a:t>Proyecto Alcatraz</a:t>
            </a:r>
            <a:endParaRPr lang="en-US" sz="6000" b="1" dirty="0"/>
          </a:p>
        </p:txBody>
      </p:sp>
      <p:sp>
        <p:nvSpPr>
          <p:cNvPr id="3" name="Content Placeholder 2">
            <a:extLst>
              <a:ext uri="{FF2B5EF4-FFF2-40B4-BE49-F238E27FC236}">
                <a16:creationId xmlns:a16="http://schemas.microsoft.com/office/drawing/2014/main" id="{6D70A9BA-9E66-409E-904A-A0DA7517298A}"/>
              </a:ext>
            </a:extLst>
          </p:cNvPr>
          <p:cNvSpPr>
            <a:spLocks noGrp="1"/>
          </p:cNvSpPr>
          <p:nvPr>
            <p:ph idx="1"/>
          </p:nvPr>
        </p:nvSpPr>
        <p:spPr>
          <a:xfrm>
            <a:off x="838200" y="2184400"/>
            <a:ext cx="10515600" cy="3268169"/>
          </a:xfrm>
        </p:spPr>
        <p:txBody>
          <a:bodyPr>
            <a:noAutofit/>
          </a:bodyPr>
          <a:lstStyle/>
          <a:p>
            <a:pPr>
              <a:spcBef>
                <a:spcPts val="0"/>
              </a:spcBef>
              <a:spcAft>
                <a:spcPts val="2300"/>
              </a:spcAft>
            </a:pPr>
            <a:r>
              <a:rPr lang="en-US" sz="2200" dirty="0">
                <a:solidFill>
                  <a:srgbClr val="0A0A0A"/>
                </a:solidFill>
                <a:latin typeface="Arial" panose="020B0604020202020204" pitchFamily="34" charset="0"/>
              </a:rPr>
              <a:t>C</a:t>
            </a:r>
            <a:r>
              <a:rPr lang="en-US" sz="2200" b="0" i="0" u="none" strike="noStrike" dirty="0">
                <a:solidFill>
                  <a:srgbClr val="0A0A0A"/>
                </a:solidFill>
                <a:effectLst/>
                <a:latin typeface="Arial" panose="020B0604020202020204" pitchFamily="34" charset="0"/>
              </a:rPr>
              <a:t>reated in 2003,</a:t>
            </a:r>
          </a:p>
          <a:p>
            <a:pPr>
              <a:spcBef>
                <a:spcPts val="0"/>
              </a:spcBef>
              <a:spcAft>
                <a:spcPts val="2300"/>
              </a:spcAft>
            </a:pPr>
            <a:endParaRPr lang="en-US" sz="2200" b="0" i="0" u="none" strike="noStrike" dirty="0">
              <a:solidFill>
                <a:srgbClr val="0A0A0A"/>
              </a:solidFill>
              <a:effectLst/>
              <a:latin typeface="Arial" panose="020B0604020202020204" pitchFamily="34" charset="0"/>
            </a:endParaRPr>
          </a:p>
          <a:p>
            <a:pPr>
              <a:spcBef>
                <a:spcPts val="0"/>
              </a:spcBef>
              <a:spcAft>
                <a:spcPts val="2300"/>
              </a:spcAft>
            </a:pPr>
            <a:r>
              <a:rPr lang="en-US" sz="2200" b="0" i="0" u="none" strike="noStrike" dirty="0">
                <a:solidFill>
                  <a:srgbClr val="0A0A0A"/>
                </a:solidFill>
                <a:effectLst/>
                <a:latin typeface="Arial" panose="020B0604020202020204" pitchFamily="34" charset="0"/>
              </a:rPr>
              <a:t>It presented an opportunity to three young men that robbed the ‘Hacienda Santa Teresa’.</a:t>
            </a:r>
          </a:p>
          <a:p>
            <a:pPr marL="0" indent="0">
              <a:spcBef>
                <a:spcPts val="0"/>
              </a:spcBef>
              <a:spcAft>
                <a:spcPts val="2300"/>
              </a:spcAft>
              <a:buNone/>
            </a:pPr>
            <a:endParaRPr lang="en-US" sz="2200" b="0" i="0" u="none" strike="noStrike" dirty="0">
              <a:solidFill>
                <a:srgbClr val="0A0A0A"/>
              </a:solidFill>
              <a:effectLst/>
              <a:latin typeface="Arial" panose="020B0604020202020204" pitchFamily="34" charset="0"/>
            </a:endParaRPr>
          </a:p>
          <a:p>
            <a:pPr rtl="0">
              <a:spcBef>
                <a:spcPts val="0"/>
              </a:spcBef>
              <a:spcAft>
                <a:spcPts val="2300"/>
              </a:spcAft>
            </a:pPr>
            <a:r>
              <a:rPr lang="en-US" sz="2200" b="0" i="0" u="none" strike="noStrike" dirty="0">
                <a:solidFill>
                  <a:srgbClr val="0A0A0A"/>
                </a:solidFill>
                <a:effectLst/>
                <a:latin typeface="Arial" panose="020B0604020202020204" pitchFamily="34" charset="0"/>
              </a:rPr>
              <a:t>It is a social reintegration program for young people and adults with criminal attitudes. </a:t>
            </a:r>
            <a:br>
              <a:rPr lang="en-US" sz="1600" dirty="0"/>
            </a:br>
            <a:endParaRPr lang="en-US" sz="2200" b="1" dirty="0"/>
          </a:p>
        </p:txBody>
      </p:sp>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spTree>
    <p:extLst>
      <p:ext uri="{BB962C8B-B14F-4D97-AF65-F5344CB8AC3E}">
        <p14:creationId xmlns:p14="http://schemas.microsoft.com/office/powerpoint/2010/main" val="1155028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F84-49AB-48B1-94B9-85067DDE2647}"/>
              </a:ext>
            </a:extLst>
          </p:cNvPr>
          <p:cNvSpPr>
            <a:spLocks noGrp="1"/>
          </p:cNvSpPr>
          <p:nvPr>
            <p:ph type="title"/>
          </p:nvPr>
        </p:nvSpPr>
        <p:spPr/>
        <p:txBody>
          <a:bodyPr>
            <a:normAutofit/>
          </a:bodyPr>
          <a:lstStyle/>
          <a:p>
            <a:r>
              <a:rPr lang="en-US" sz="2800" b="1" i="0" u="none" strike="noStrike" dirty="0">
                <a:solidFill>
                  <a:srgbClr val="0A0A0A"/>
                </a:solidFill>
                <a:effectLst/>
                <a:latin typeface="Arial" panose="020B0604020202020204" pitchFamily="34" charset="0"/>
              </a:rPr>
              <a:t>Proyecto Alcatraz</a:t>
            </a:r>
            <a:endParaRPr lang="en-US" sz="6000" b="1" dirty="0"/>
          </a:p>
        </p:txBody>
      </p:sp>
      <p:sp>
        <p:nvSpPr>
          <p:cNvPr id="3" name="Content Placeholder 2">
            <a:extLst>
              <a:ext uri="{FF2B5EF4-FFF2-40B4-BE49-F238E27FC236}">
                <a16:creationId xmlns:a16="http://schemas.microsoft.com/office/drawing/2014/main" id="{6D70A9BA-9E66-409E-904A-A0DA7517298A}"/>
              </a:ext>
            </a:extLst>
          </p:cNvPr>
          <p:cNvSpPr>
            <a:spLocks noGrp="1"/>
          </p:cNvSpPr>
          <p:nvPr>
            <p:ph idx="1"/>
          </p:nvPr>
        </p:nvSpPr>
        <p:spPr>
          <a:xfrm>
            <a:off x="838200" y="2184400"/>
            <a:ext cx="10515600" cy="3268169"/>
          </a:xfrm>
        </p:spPr>
        <p:txBody>
          <a:bodyPr>
            <a:noAutofit/>
          </a:bodyPr>
          <a:lstStyle/>
          <a:p>
            <a:pPr marL="0" indent="0">
              <a:spcBef>
                <a:spcPts val="0"/>
              </a:spcBef>
              <a:spcAft>
                <a:spcPts val="2300"/>
              </a:spcAft>
              <a:buNone/>
            </a:pPr>
            <a:r>
              <a:rPr lang="en-US" sz="2200" b="0" i="0" u="none" strike="noStrike" dirty="0">
                <a:solidFill>
                  <a:srgbClr val="0A0A0A"/>
                </a:solidFill>
                <a:effectLst/>
                <a:latin typeface="Arial" panose="020B0604020202020204" pitchFamily="34" charset="0"/>
              </a:rPr>
              <a:t>Throughout the project, young beneficiaries receive:</a:t>
            </a:r>
          </a:p>
          <a:p>
            <a:pPr lvl="1">
              <a:spcBef>
                <a:spcPts val="0"/>
              </a:spcBef>
              <a:spcAft>
                <a:spcPts val="2300"/>
              </a:spcAft>
            </a:pPr>
            <a:r>
              <a:rPr lang="en-US" sz="2000" dirty="0">
                <a:latin typeface="Arial" panose="020B0604020202020204" pitchFamily="34" charset="0"/>
                <a:cs typeface="Arial" panose="020B0604020202020204" pitchFamily="34" charset="0"/>
              </a:rPr>
              <a:t>Psychological Support</a:t>
            </a:r>
          </a:p>
          <a:p>
            <a:pPr lvl="1">
              <a:spcBef>
                <a:spcPts val="0"/>
              </a:spcBef>
              <a:spcAft>
                <a:spcPts val="2300"/>
              </a:spcAft>
            </a:pPr>
            <a:r>
              <a:rPr lang="en-US" sz="2000" dirty="0">
                <a:solidFill>
                  <a:srgbClr val="0A0A0A"/>
                </a:solidFill>
                <a:latin typeface="Arial" panose="020B0604020202020204" pitchFamily="34" charset="0"/>
              </a:rPr>
              <a:t>T</a:t>
            </a:r>
            <a:r>
              <a:rPr lang="en-US" sz="2000" b="0" i="0" u="none" strike="noStrike" dirty="0">
                <a:solidFill>
                  <a:srgbClr val="0A0A0A"/>
                </a:solidFill>
                <a:effectLst/>
                <a:latin typeface="Arial" panose="020B0604020202020204" pitchFamily="34" charset="0"/>
              </a:rPr>
              <a:t>raining in values and restorative justice,</a:t>
            </a:r>
          </a:p>
          <a:p>
            <a:pPr lvl="1">
              <a:spcBef>
                <a:spcPts val="0"/>
              </a:spcBef>
              <a:spcAft>
                <a:spcPts val="2300"/>
              </a:spcAft>
            </a:pPr>
            <a:r>
              <a:rPr lang="en-US" sz="2000" dirty="0">
                <a:solidFill>
                  <a:srgbClr val="0A0A0A"/>
                </a:solidFill>
                <a:latin typeface="Arial" panose="020B0604020202020204" pitchFamily="34" charset="0"/>
              </a:rPr>
              <a:t>E</a:t>
            </a:r>
            <a:r>
              <a:rPr lang="en-US" sz="2000" b="0" i="0" u="none" strike="noStrike" dirty="0">
                <a:solidFill>
                  <a:srgbClr val="0A0A0A"/>
                </a:solidFill>
                <a:effectLst/>
                <a:latin typeface="Arial" panose="020B0604020202020204" pitchFamily="34" charset="0"/>
              </a:rPr>
              <a:t>ducation for work, </a:t>
            </a:r>
          </a:p>
          <a:p>
            <a:pPr marL="0" indent="0">
              <a:spcBef>
                <a:spcPts val="0"/>
              </a:spcBef>
              <a:spcAft>
                <a:spcPts val="2300"/>
              </a:spcAft>
              <a:buNone/>
            </a:pPr>
            <a:endParaRPr lang="en-US" sz="2200" dirty="0">
              <a:solidFill>
                <a:srgbClr val="0A0A0A"/>
              </a:solidFill>
              <a:latin typeface="Arial" panose="020B0604020202020204" pitchFamily="34" charset="0"/>
            </a:endParaRPr>
          </a:p>
          <a:p>
            <a:pPr marL="0" indent="0">
              <a:spcBef>
                <a:spcPts val="0"/>
              </a:spcBef>
              <a:spcAft>
                <a:spcPts val="2300"/>
              </a:spcAft>
              <a:buNone/>
            </a:pPr>
            <a:r>
              <a:rPr lang="en-US" sz="2200" dirty="0">
                <a:solidFill>
                  <a:srgbClr val="0A0A0A"/>
                </a:solidFill>
                <a:latin typeface="Arial" panose="020B0604020202020204" pitchFamily="34" charset="0"/>
              </a:rPr>
              <a:t>All of this while </a:t>
            </a:r>
            <a:r>
              <a:rPr lang="en-US" sz="2200" b="0" i="0" u="none" strike="noStrike" dirty="0">
                <a:solidFill>
                  <a:srgbClr val="0A0A0A"/>
                </a:solidFill>
                <a:effectLst/>
                <a:latin typeface="Arial" panose="020B0604020202020204" pitchFamily="34" charset="0"/>
              </a:rPr>
              <a:t>using rugby as a vehicle of transformation, to move people from a world of darkness to one of light. </a:t>
            </a:r>
            <a:endParaRPr lang="en-US" sz="2200" b="1" dirty="0"/>
          </a:p>
        </p:txBody>
      </p:sp>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spTree>
    <p:extLst>
      <p:ext uri="{BB962C8B-B14F-4D97-AF65-F5344CB8AC3E}">
        <p14:creationId xmlns:p14="http://schemas.microsoft.com/office/powerpoint/2010/main" val="2398156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F84-49AB-48B1-94B9-85067DDE2647}"/>
              </a:ext>
            </a:extLst>
          </p:cNvPr>
          <p:cNvSpPr>
            <a:spLocks noGrp="1"/>
          </p:cNvSpPr>
          <p:nvPr>
            <p:ph type="title"/>
          </p:nvPr>
        </p:nvSpPr>
        <p:spPr/>
        <p:txBody>
          <a:bodyPr>
            <a:normAutofit/>
          </a:bodyPr>
          <a:lstStyle/>
          <a:p>
            <a:r>
              <a:rPr lang="en-US" sz="2800" b="1" i="0" u="none" strike="noStrike" dirty="0">
                <a:solidFill>
                  <a:srgbClr val="0A0A0A"/>
                </a:solidFill>
                <a:effectLst/>
                <a:latin typeface="Arial" panose="020B0604020202020204" pitchFamily="34" charset="0"/>
              </a:rPr>
              <a:t>Proyecto Alcatraz</a:t>
            </a:r>
            <a:endParaRPr lang="en-US" sz="6000" b="1" dirty="0"/>
          </a:p>
        </p:txBody>
      </p:sp>
      <p:sp>
        <p:nvSpPr>
          <p:cNvPr id="3" name="Content Placeholder 2">
            <a:extLst>
              <a:ext uri="{FF2B5EF4-FFF2-40B4-BE49-F238E27FC236}">
                <a16:creationId xmlns:a16="http://schemas.microsoft.com/office/drawing/2014/main" id="{6D70A9BA-9E66-409E-904A-A0DA7517298A}"/>
              </a:ext>
            </a:extLst>
          </p:cNvPr>
          <p:cNvSpPr>
            <a:spLocks noGrp="1"/>
          </p:cNvSpPr>
          <p:nvPr>
            <p:ph idx="1"/>
          </p:nvPr>
        </p:nvSpPr>
        <p:spPr>
          <a:xfrm>
            <a:off x="838200" y="1818640"/>
            <a:ext cx="10515600" cy="3633929"/>
          </a:xfrm>
        </p:spPr>
        <p:txBody>
          <a:bodyPr>
            <a:noAutofit/>
          </a:bodyPr>
          <a:lstStyle/>
          <a:p>
            <a:pPr marL="0" indent="0" rtl="0">
              <a:spcBef>
                <a:spcPts val="0"/>
              </a:spcBef>
              <a:spcAft>
                <a:spcPts val="2300"/>
              </a:spcAft>
              <a:buNone/>
            </a:pPr>
            <a:r>
              <a:rPr lang="en-US" sz="1800" b="0" i="0" u="none" strike="noStrike" dirty="0">
                <a:solidFill>
                  <a:srgbClr val="0A0A0A"/>
                </a:solidFill>
                <a:effectLst/>
                <a:latin typeface="Arial" panose="020B0604020202020204" pitchFamily="34" charset="0"/>
              </a:rPr>
              <a:t>In this project, youth gang members participate voluntarily to take the opportunity to change their lives and transform their violent leadership into a virtuous one. </a:t>
            </a:r>
          </a:p>
          <a:p>
            <a:pPr marL="0" indent="0" rtl="0">
              <a:spcBef>
                <a:spcPts val="0"/>
              </a:spcBef>
              <a:spcAft>
                <a:spcPts val="2300"/>
              </a:spcAft>
              <a:buNone/>
            </a:pPr>
            <a:r>
              <a:rPr lang="en-US" sz="1800" b="0" i="0" u="none" strike="noStrike" dirty="0">
                <a:solidFill>
                  <a:srgbClr val="0A0A0A"/>
                </a:solidFill>
                <a:effectLst/>
                <a:latin typeface="Arial" panose="020B0604020202020204" pitchFamily="34" charset="0"/>
              </a:rPr>
              <a:t>The program achieves this through three routes:</a:t>
            </a:r>
            <a:endParaRPr lang="en-US" sz="1600" b="0" dirty="0">
              <a:effectLst/>
            </a:endParaRPr>
          </a:p>
          <a:p>
            <a:r>
              <a:rPr lang="en-US" sz="1800" b="1" i="0" u="none" strike="noStrike" dirty="0">
                <a:solidFill>
                  <a:srgbClr val="0A0A0A"/>
                </a:solidFill>
                <a:effectLst/>
                <a:latin typeface="Arial" panose="020B0604020202020204" pitchFamily="34" charset="0"/>
              </a:rPr>
              <a:t>Reinsertion and Restorative Justice: </a:t>
            </a:r>
            <a:r>
              <a:rPr lang="en-US" sz="1800" b="0" i="0" u="none" strike="noStrike" dirty="0">
                <a:solidFill>
                  <a:srgbClr val="0A0A0A"/>
                </a:solidFill>
                <a:effectLst/>
                <a:latin typeface="Arial" panose="020B0604020202020204" pitchFamily="34" charset="0"/>
              </a:rPr>
              <a:t>Santa Teresa Foundation directly contacts and recruits gang members inviting them to go through four work phases in which, assisted by a multidisciplinary group of professionals, the participants develop new social and work skills to face a new life.</a:t>
            </a:r>
          </a:p>
          <a:p>
            <a:pPr marL="0" indent="0">
              <a:buNone/>
            </a:pPr>
            <a:endParaRPr lang="en-US" sz="1100" b="0" i="0" u="none" strike="noStrike" dirty="0">
              <a:solidFill>
                <a:srgbClr val="0A0A0A"/>
              </a:solidFill>
              <a:effectLst/>
              <a:latin typeface="Arial" panose="020B0604020202020204" pitchFamily="34" charset="0"/>
            </a:endParaRPr>
          </a:p>
          <a:p>
            <a:pPr marL="0" indent="0" algn="just">
              <a:buNone/>
            </a:pPr>
            <a:r>
              <a:rPr lang="en-US" sz="1800" dirty="0">
                <a:solidFill>
                  <a:srgbClr val="0A0A0A"/>
                </a:solidFill>
                <a:latin typeface="Arial" panose="020B0604020202020204" pitchFamily="34" charset="0"/>
              </a:rPr>
              <a:t>This to </a:t>
            </a:r>
            <a:r>
              <a:rPr lang="en-US" sz="1800" b="0" i="0" u="none" strike="noStrike" dirty="0">
                <a:solidFill>
                  <a:srgbClr val="0A0A0A"/>
                </a:solidFill>
                <a:effectLst/>
                <a:latin typeface="Arial" panose="020B0604020202020204" pitchFamily="34" charset="0"/>
              </a:rPr>
              <a:t>recover the broken relationships between victims and perpetrators through a process of reconciliation and damage reparation , with the participation of a mediator and the community.</a:t>
            </a:r>
            <a:br>
              <a:rPr lang="en-US" sz="1600" dirty="0"/>
            </a:br>
            <a:r>
              <a:rPr lang="en-US" sz="2200" b="0" i="0" u="none" strike="noStrike" dirty="0">
                <a:solidFill>
                  <a:srgbClr val="0A0A0A"/>
                </a:solidFill>
                <a:effectLst/>
                <a:latin typeface="Arial" panose="020B0604020202020204" pitchFamily="34" charset="0"/>
              </a:rPr>
              <a:t> </a:t>
            </a:r>
            <a:endParaRPr lang="en-US" sz="2200" b="1" dirty="0"/>
          </a:p>
        </p:txBody>
      </p:sp>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spTree>
    <p:extLst>
      <p:ext uri="{BB962C8B-B14F-4D97-AF65-F5344CB8AC3E}">
        <p14:creationId xmlns:p14="http://schemas.microsoft.com/office/powerpoint/2010/main" val="617025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F84-49AB-48B1-94B9-85067DDE2647}"/>
              </a:ext>
            </a:extLst>
          </p:cNvPr>
          <p:cNvSpPr>
            <a:spLocks noGrp="1"/>
          </p:cNvSpPr>
          <p:nvPr>
            <p:ph type="title"/>
          </p:nvPr>
        </p:nvSpPr>
        <p:spPr/>
        <p:txBody>
          <a:bodyPr>
            <a:normAutofit/>
          </a:bodyPr>
          <a:lstStyle/>
          <a:p>
            <a:r>
              <a:rPr lang="en-US" sz="2800" b="1" i="0" u="none" strike="noStrike" dirty="0">
                <a:solidFill>
                  <a:srgbClr val="0A0A0A"/>
                </a:solidFill>
                <a:effectLst/>
                <a:latin typeface="Arial" panose="020B0604020202020204" pitchFamily="34" charset="0"/>
              </a:rPr>
              <a:t>Proyecto Alcatraz</a:t>
            </a:r>
            <a:endParaRPr lang="en-US" sz="6000" b="1" dirty="0"/>
          </a:p>
        </p:txBody>
      </p:sp>
      <p:sp>
        <p:nvSpPr>
          <p:cNvPr id="3" name="Content Placeholder 2">
            <a:extLst>
              <a:ext uri="{FF2B5EF4-FFF2-40B4-BE49-F238E27FC236}">
                <a16:creationId xmlns:a16="http://schemas.microsoft.com/office/drawing/2014/main" id="{6D70A9BA-9E66-409E-904A-A0DA7517298A}"/>
              </a:ext>
            </a:extLst>
          </p:cNvPr>
          <p:cNvSpPr>
            <a:spLocks noGrp="1"/>
          </p:cNvSpPr>
          <p:nvPr>
            <p:ph idx="1"/>
          </p:nvPr>
        </p:nvSpPr>
        <p:spPr>
          <a:xfrm>
            <a:off x="838200" y="1808480"/>
            <a:ext cx="10515600" cy="3633929"/>
          </a:xfrm>
        </p:spPr>
        <p:txBody>
          <a:bodyPr>
            <a:noAutofit/>
          </a:bodyPr>
          <a:lstStyle/>
          <a:p>
            <a:r>
              <a:rPr lang="en-US" sz="1800" b="1" i="0" u="none" strike="noStrike" dirty="0">
                <a:solidFill>
                  <a:srgbClr val="0A0A0A"/>
                </a:solidFill>
                <a:effectLst/>
                <a:latin typeface="Arial" panose="020B0604020202020204" pitchFamily="34" charset="0"/>
              </a:rPr>
              <a:t>Penitentiary Rugby:</a:t>
            </a:r>
            <a:r>
              <a:rPr lang="en-US" sz="1800" b="0" i="0" u="none" strike="noStrike" dirty="0">
                <a:solidFill>
                  <a:srgbClr val="0A0A0A"/>
                </a:solidFill>
                <a:effectLst/>
                <a:latin typeface="Arial" panose="020B0604020202020204" pitchFamily="34" charset="0"/>
              </a:rPr>
              <a:t> </a:t>
            </a:r>
            <a:r>
              <a:rPr lang="en-US" sz="1800" b="1" i="0" u="none" strike="noStrike" dirty="0">
                <a:solidFill>
                  <a:srgbClr val="0A0A0A"/>
                </a:solidFill>
                <a:effectLst/>
                <a:latin typeface="Arial" panose="020B0604020202020204" pitchFamily="34" charset="0"/>
              </a:rPr>
              <a:t> </a:t>
            </a:r>
            <a:r>
              <a:rPr lang="en-US" sz="1800" b="0" i="0" u="none" strike="noStrike" dirty="0">
                <a:solidFill>
                  <a:srgbClr val="0A0A0A"/>
                </a:solidFill>
                <a:effectLst/>
                <a:latin typeface="Arial" panose="020B0604020202020204" pitchFamily="34" charset="0"/>
              </a:rPr>
              <a:t>using training in values, and through the constant and disciplined practice of rugby and psychoeducational support those deprived of liberty are reintegrated into society.</a:t>
            </a:r>
            <a:br>
              <a:rPr lang="en-US" sz="1600" dirty="0"/>
            </a:br>
            <a:r>
              <a:rPr lang="en-US" sz="2200" b="0" i="0" u="none" strike="noStrike" dirty="0">
                <a:solidFill>
                  <a:srgbClr val="0A0A0A"/>
                </a:solidFill>
                <a:effectLst/>
                <a:latin typeface="Arial" panose="020B0604020202020204" pitchFamily="34" charset="0"/>
              </a:rPr>
              <a:t> </a:t>
            </a:r>
            <a:endParaRPr lang="en-US" sz="2200" b="1" dirty="0"/>
          </a:p>
        </p:txBody>
      </p:sp>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pic>
        <p:nvPicPr>
          <p:cNvPr id="7170" name="Picture 2">
            <a:extLst>
              <a:ext uri="{FF2B5EF4-FFF2-40B4-BE49-F238E27FC236}">
                <a16:creationId xmlns:a16="http://schemas.microsoft.com/office/drawing/2014/main" id="{8176B04B-051A-4B48-8E77-D5A1FCF98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713" y="2463801"/>
            <a:ext cx="4096574" cy="2988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046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F84-49AB-48B1-94B9-85067DDE2647}"/>
              </a:ext>
            </a:extLst>
          </p:cNvPr>
          <p:cNvSpPr>
            <a:spLocks noGrp="1"/>
          </p:cNvSpPr>
          <p:nvPr>
            <p:ph type="title"/>
          </p:nvPr>
        </p:nvSpPr>
        <p:spPr/>
        <p:txBody>
          <a:bodyPr>
            <a:normAutofit/>
          </a:bodyPr>
          <a:lstStyle/>
          <a:p>
            <a:r>
              <a:rPr lang="en-US" sz="2800" b="1" i="0" u="none" strike="noStrike" dirty="0">
                <a:solidFill>
                  <a:srgbClr val="0A0A0A"/>
                </a:solidFill>
                <a:effectLst/>
                <a:latin typeface="Arial" panose="020B0604020202020204" pitchFamily="34" charset="0"/>
              </a:rPr>
              <a:t>Proyecto Alcatraz</a:t>
            </a:r>
            <a:endParaRPr lang="en-US" sz="6000" b="1" dirty="0"/>
          </a:p>
        </p:txBody>
      </p:sp>
      <p:sp>
        <p:nvSpPr>
          <p:cNvPr id="3" name="Content Placeholder 2">
            <a:extLst>
              <a:ext uri="{FF2B5EF4-FFF2-40B4-BE49-F238E27FC236}">
                <a16:creationId xmlns:a16="http://schemas.microsoft.com/office/drawing/2014/main" id="{6D70A9BA-9E66-409E-904A-A0DA7517298A}"/>
              </a:ext>
            </a:extLst>
          </p:cNvPr>
          <p:cNvSpPr>
            <a:spLocks noGrp="1"/>
          </p:cNvSpPr>
          <p:nvPr>
            <p:ph idx="1"/>
          </p:nvPr>
        </p:nvSpPr>
        <p:spPr>
          <a:xfrm>
            <a:off x="838200" y="1808480"/>
            <a:ext cx="10515600" cy="3633929"/>
          </a:xfrm>
        </p:spPr>
        <p:txBody>
          <a:bodyPr>
            <a:noAutofit/>
          </a:bodyPr>
          <a:lstStyle/>
          <a:p>
            <a:r>
              <a:rPr lang="en-US" sz="1800" b="1" i="0" u="none" strike="noStrike" dirty="0">
                <a:solidFill>
                  <a:srgbClr val="0A0A0A"/>
                </a:solidFill>
                <a:effectLst/>
                <a:latin typeface="Arial" panose="020B0604020202020204" pitchFamily="34" charset="0"/>
              </a:rPr>
              <a:t>Prevention: </a:t>
            </a:r>
            <a:r>
              <a:rPr lang="en-US" sz="1800" i="0" u="none" strike="noStrike" dirty="0">
                <a:solidFill>
                  <a:srgbClr val="0A0A0A"/>
                </a:solidFill>
                <a:effectLst/>
                <a:latin typeface="Arial" panose="020B0604020202020204" pitchFamily="34" charset="0"/>
              </a:rPr>
              <a:t>through </a:t>
            </a:r>
            <a:r>
              <a:rPr lang="en-US" sz="1800" b="0" i="0" u="none" strike="noStrike" dirty="0">
                <a:solidFill>
                  <a:srgbClr val="0A0A0A"/>
                </a:solidFill>
                <a:effectLst/>
                <a:latin typeface="Arial" panose="020B0604020202020204" pitchFamily="34" charset="0"/>
              </a:rPr>
              <a:t>Alcatraz Rugby Club, composed of 5 categories: Infants, Under 14, Under 18, Female and Free Adults, they train kids and young adults on how to play rugby. </a:t>
            </a:r>
          </a:p>
          <a:p>
            <a:pPr marL="0" indent="0">
              <a:buNone/>
            </a:pPr>
            <a:r>
              <a:rPr lang="en-US" sz="1800" b="0" i="0" u="none" strike="noStrike" dirty="0">
                <a:solidFill>
                  <a:srgbClr val="0A0A0A"/>
                </a:solidFill>
                <a:effectLst/>
                <a:latin typeface="Arial" panose="020B0604020202020204" pitchFamily="34" charset="0"/>
              </a:rPr>
              <a:t>Consequently, they learn great ways to channel ‘violence’ in a good way since the sport has rules and by following them, fair play allows everyone to enjoy the game.</a:t>
            </a:r>
            <a:endParaRPr lang="en-US" sz="2200" b="1" dirty="0"/>
          </a:p>
        </p:txBody>
      </p:sp>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pic>
        <p:nvPicPr>
          <p:cNvPr id="8194" name="Picture 2" descr="Get into Rugby">
            <a:extLst>
              <a:ext uri="{FF2B5EF4-FFF2-40B4-BE49-F238E27FC236}">
                <a16:creationId xmlns:a16="http://schemas.microsoft.com/office/drawing/2014/main" id="{3670DA83-5BC8-4E57-BE11-6CD19D6A4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20531"/>
            <a:ext cx="5080000" cy="338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955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F84-49AB-48B1-94B9-85067DDE2647}"/>
              </a:ext>
            </a:extLst>
          </p:cNvPr>
          <p:cNvSpPr>
            <a:spLocks noGrp="1"/>
          </p:cNvSpPr>
          <p:nvPr>
            <p:ph type="title"/>
          </p:nvPr>
        </p:nvSpPr>
        <p:spPr/>
        <p:txBody>
          <a:bodyPr>
            <a:normAutofit/>
          </a:bodyPr>
          <a:lstStyle/>
          <a:p>
            <a:r>
              <a:rPr lang="en-US" sz="2800" b="1" i="0" u="none" strike="noStrike" dirty="0">
                <a:solidFill>
                  <a:srgbClr val="0A0A0A"/>
                </a:solidFill>
                <a:effectLst/>
                <a:latin typeface="Arial" panose="020B0604020202020204" pitchFamily="34" charset="0"/>
              </a:rPr>
              <a:t>Proyecto Alcatraz</a:t>
            </a:r>
            <a:endParaRPr lang="en-US" sz="6000" b="1" dirty="0"/>
          </a:p>
        </p:txBody>
      </p:sp>
      <p:sp>
        <p:nvSpPr>
          <p:cNvPr id="3" name="Content Placeholder 2">
            <a:extLst>
              <a:ext uri="{FF2B5EF4-FFF2-40B4-BE49-F238E27FC236}">
                <a16:creationId xmlns:a16="http://schemas.microsoft.com/office/drawing/2014/main" id="{6D70A9BA-9E66-409E-904A-A0DA7517298A}"/>
              </a:ext>
            </a:extLst>
          </p:cNvPr>
          <p:cNvSpPr>
            <a:spLocks noGrp="1"/>
          </p:cNvSpPr>
          <p:nvPr>
            <p:ph idx="1"/>
          </p:nvPr>
        </p:nvSpPr>
        <p:spPr>
          <a:xfrm>
            <a:off x="838200" y="1818640"/>
            <a:ext cx="10515600" cy="3633929"/>
          </a:xfrm>
        </p:spPr>
        <p:txBody>
          <a:bodyPr>
            <a:noAutofit/>
          </a:bodyPr>
          <a:lstStyle/>
          <a:p>
            <a:pPr algn="just" rtl="0">
              <a:spcBef>
                <a:spcPts val="0"/>
              </a:spcBef>
              <a:spcAft>
                <a:spcPts val="0"/>
              </a:spcAft>
            </a:pPr>
            <a:r>
              <a:rPr lang="en-US" sz="2000" b="0" i="0" u="none" strike="noStrike" dirty="0">
                <a:solidFill>
                  <a:srgbClr val="0A0A0A"/>
                </a:solidFill>
                <a:effectLst/>
                <a:latin typeface="Arial" panose="020B0604020202020204" pitchFamily="34" charset="0"/>
              </a:rPr>
              <a:t>The environment where the kids grew up was so violent, that when given this opportunity to live in peace, without the fear of being killed, they would gladly take it, and not only that, but they would also invite friends to join.</a:t>
            </a:r>
          </a:p>
          <a:p>
            <a:pPr rtl="0">
              <a:spcBef>
                <a:spcPts val="0"/>
              </a:spcBef>
              <a:spcAft>
                <a:spcPts val="0"/>
              </a:spcAft>
            </a:pPr>
            <a:endParaRPr lang="en-US" sz="2000" b="0" i="0" u="none" strike="noStrike" dirty="0">
              <a:solidFill>
                <a:srgbClr val="0A0A0A"/>
              </a:solidFill>
              <a:effectLst/>
              <a:latin typeface="Arial" panose="020B0604020202020204" pitchFamily="34" charset="0"/>
            </a:endParaRPr>
          </a:p>
          <a:p>
            <a:pPr rtl="0">
              <a:spcBef>
                <a:spcPts val="0"/>
              </a:spcBef>
              <a:spcAft>
                <a:spcPts val="0"/>
              </a:spcAft>
            </a:pPr>
            <a:endParaRPr lang="en-US" sz="2000" b="0" dirty="0">
              <a:effectLst/>
            </a:endParaRPr>
          </a:p>
          <a:p>
            <a:pPr algn="just" rtl="0">
              <a:spcBef>
                <a:spcPts val="0"/>
              </a:spcBef>
              <a:spcAft>
                <a:spcPts val="0"/>
              </a:spcAft>
            </a:pPr>
            <a:r>
              <a:rPr lang="en-US" sz="2000" b="0" i="0" u="none" strike="noStrike" dirty="0">
                <a:solidFill>
                  <a:srgbClr val="0A0A0A"/>
                </a:solidFill>
                <a:effectLst/>
                <a:latin typeface="Arial" panose="020B0604020202020204" pitchFamily="34" charset="0"/>
              </a:rPr>
              <a:t>By giving hope, sometimes we can save the lives of many by changing the lives of just a few, like the hope that was given to the kids that robbed the Hacienda Santa Teresa. </a:t>
            </a:r>
          </a:p>
          <a:p>
            <a:pPr algn="just" rtl="0">
              <a:spcBef>
                <a:spcPts val="0"/>
              </a:spcBef>
              <a:spcAft>
                <a:spcPts val="0"/>
              </a:spcAft>
            </a:pPr>
            <a:endParaRPr lang="en-US" sz="2000" b="0" dirty="0">
              <a:effectLst/>
            </a:endParaRPr>
          </a:p>
          <a:p>
            <a:pPr algn="just" rtl="0">
              <a:spcBef>
                <a:spcPts val="0"/>
              </a:spcBef>
              <a:spcAft>
                <a:spcPts val="0"/>
              </a:spcAft>
            </a:pPr>
            <a:endParaRPr lang="en-US" sz="2000" b="0" dirty="0">
              <a:effectLst/>
            </a:endParaRPr>
          </a:p>
          <a:p>
            <a:pPr algn="just" rtl="0">
              <a:spcBef>
                <a:spcPts val="0"/>
              </a:spcBef>
              <a:spcAft>
                <a:spcPts val="2300"/>
              </a:spcAft>
            </a:pPr>
            <a:r>
              <a:rPr lang="en-US" sz="2000" b="0" i="0" u="none" strike="noStrike" dirty="0">
                <a:solidFill>
                  <a:srgbClr val="0A0A0A"/>
                </a:solidFill>
                <a:effectLst/>
                <a:latin typeface="Arial" panose="020B0604020202020204" pitchFamily="34" charset="0"/>
              </a:rPr>
              <a:t>Personally, Proyecto Alcatraz made me realize how important it is to be given a chance for redemption, a chance to change the life you knew. And you?</a:t>
            </a:r>
            <a:endParaRPr lang="en-US" sz="2000" b="0" dirty="0">
              <a:effectLst/>
            </a:endParaRPr>
          </a:p>
          <a:p>
            <a:pPr marL="0" indent="0">
              <a:buNone/>
            </a:pPr>
            <a:br>
              <a:rPr lang="en-US" sz="1200" dirty="0"/>
            </a:br>
            <a:r>
              <a:rPr lang="en-US" sz="2200" b="0" i="0" u="none" strike="noStrike" dirty="0">
                <a:solidFill>
                  <a:srgbClr val="0A0A0A"/>
                </a:solidFill>
                <a:effectLst/>
                <a:latin typeface="Arial" panose="020B0604020202020204" pitchFamily="34" charset="0"/>
              </a:rPr>
              <a:t> </a:t>
            </a:r>
            <a:endParaRPr lang="en-US" sz="2200" b="1" dirty="0"/>
          </a:p>
        </p:txBody>
      </p:sp>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spTree>
    <p:extLst>
      <p:ext uri="{BB962C8B-B14F-4D97-AF65-F5344CB8AC3E}">
        <p14:creationId xmlns:p14="http://schemas.microsoft.com/office/powerpoint/2010/main" val="2026929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F84-49AB-48B1-94B9-85067DDE2647}"/>
              </a:ext>
            </a:extLst>
          </p:cNvPr>
          <p:cNvSpPr>
            <a:spLocks noGrp="1"/>
          </p:cNvSpPr>
          <p:nvPr>
            <p:ph type="title"/>
          </p:nvPr>
        </p:nvSpPr>
        <p:spPr/>
        <p:txBody>
          <a:bodyPr>
            <a:normAutofit/>
          </a:bodyPr>
          <a:lstStyle/>
          <a:p>
            <a:r>
              <a:rPr lang="en-US" sz="2800" b="1" i="0" u="none" strike="noStrike" dirty="0">
                <a:solidFill>
                  <a:srgbClr val="0A0A0A"/>
                </a:solidFill>
                <a:effectLst/>
                <a:latin typeface="Arial" panose="020B0604020202020204" pitchFamily="34" charset="0"/>
              </a:rPr>
              <a:t>Proyecto Alcatraz</a:t>
            </a:r>
            <a:endParaRPr lang="en-US" sz="6000" b="1" dirty="0"/>
          </a:p>
        </p:txBody>
      </p:sp>
      <p:sp>
        <p:nvSpPr>
          <p:cNvPr id="3" name="Content Placeholder 2">
            <a:extLst>
              <a:ext uri="{FF2B5EF4-FFF2-40B4-BE49-F238E27FC236}">
                <a16:creationId xmlns:a16="http://schemas.microsoft.com/office/drawing/2014/main" id="{6D70A9BA-9E66-409E-904A-A0DA7517298A}"/>
              </a:ext>
            </a:extLst>
          </p:cNvPr>
          <p:cNvSpPr>
            <a:spLocks noGrp="1"/>
          </p:cNvSpPr>
          <p:nvPr>
            <p:ph idx="1"/>
          </p:nvPr>
        </p:nvSpPr>
        <p:spPr>
          <a:xfrm>
            <a:off x="838200" y="1818640"/>
            <a:ext cx="10515600" cy="3633929"/>
          </a:xfrm>
        </p:spPr>
        <p:txBody>
          <a:bodyPr>
            <a:noAutofit/>
          </a:bodyPr>
          <a:lstStyle/>
          <a:p>
            <a:pPr algn="just" rtl="0">
              <a:spcBef>
                <a:spcPts val="0"/>
              </a:spcBef>
              <a:spcAft>
                <a:spcPts val="0"/>
              </a:spcAft>
            </a:pPr>
            <a:r>
              <a:rPr lang="en-US" sz="2000" b="0" i="0" u="none" strike="noStrike" dirty="0">
                <a:solidFill>
                  <a:srgbClr val="0A0A0A"/>
                </a:solidFill>
                <a:effectLst/>
                <a:latin typeface="Arial" panose="020B0604020202020204" pitchFamily="34" charset="0"/>
              </a:rPr>
              <a:t>The environment where the kids grew up was so violent, that when given this opportunity to live in peace, without the fear of being killed, they would gladly take it, and not only that, but they would also invite friends to join.</a:t>
            </a:r>
          </a:p>
          <a:p>
            <a:pPr rtl="0">
              <a:spcBef>
                <a:spcPts val="0"/>
              </a:spcBef>
              <a:spcAft>
                <a:spcPts val="0"/>
              </a:spcAft>
            </a:pPr>
            <a:endParaRPr lang="en-US" sz="2000" b="0" i="0" u="none" strike="noStrike" dirty="0">
              <a:solidFill>
                <a:srgbClr val="0A0A0A"/>
              </a:solidFill>
              <a:effectLst/>
              <a:latin typeface="Arial" panose="020B0604020202020204" pitchFamily="34" charset="0"/>
            </a:endParaRPr>
          </a:p>
          <a:p>
            <a:pPr rtl="0">
              <a:spcBef>
                <a:spcPts val="0"/>
              </a:spcBef>
              <a:spcAft>
                <a:spcPts val="0"/>
              </a:spcAft>
            </a:pPr>
            <a:endParaRPr lang="en-US" sz="2000" b="0" dirty="0">
              <a:effectLst/>
            </a:endParaRPr>
          </a:p>
          <a:p>
            <a:pPr algn="just" rtl="0">
              <a:spcBef>
                <a:spcPts val="0"/>
              </a:spcBef>
              <a:spcAft>
                <a:spcPts val="0"/>
              </a:spcAft>
            </a:pPr>
            <a:r>
              <a:rPr lang="en-US" sz="2000" b="0" i="0" u="none" strike="noStrike" dirty="0">
                <a:solidFill>
                  <a:srgbClr val="0A0A0A"/>
                </a:solidFill>
                <a:effectLst/>
                <a:latin typeface="Arial" panose="020B0604020202020204" pitchFamily="34" charset="0"/>
              </a:rPr>
              <a:t>By giving hope, sometimes we can save the lives of many by changing the lives of just a few, like the hope that was given to the kids that robbed the Hacienda Santa Teresa. </a:t>
            </a:r>
          </a:p>
          <a:p>
            <a:pPr algn="just" rtl="0">
              <a:spcBef>
                <a:spcPts val="0"/>
              </a:spcBef>
              <a:spcAft>
                <a:spcPts val="0"/>
              </a:spcAft>
            </a:pPr>
            <a:endParaRPr lang="en-US" sz="2000" b="0" dirty="0">
              <a:effectLst/>
            </a:endParaRPr>
          </a:p>
          <a:p>
            <a:pPr algn="just" rtl="0">
              <a:spcBef>
                <a:spcPts val="0"/>
              </a:spcBef>
              <a:spcAft>
                <a:spcPts val="0"/>
              </a:spcAft>
            </a:pPr>
            <a:endParaRPr lang="en-US" sz="2000" b="0" dirty="0">
              <a:effectLst/>
            </a:endParaRPr>
          </a:p>
          <a:p>
            <a:pPr algn="just" rtl="0">
              <a:spcBef>
                <a:spcPts val="0"/>
              </a:spcBef>
              <a:spcAft>
                <a:spcPts val="2300"/>
              </a:spcAft>
            </a:pPr>
            <a:r>
              <a:rPr lang="en-US" sz="2000" b="0" i="0" u="none" strike="noStrike" dirty="0">
                <a:solidFill>
                  <a:srgbClr val="0A0A0A"/>
                </a:solidFill>
                <a:effectLst/>
                <a:latin typeface="Arial" panose="020B0604020202020204" pitchFamily="34" charset="0"/>
              </a:rPr>
              <a:t>Personally, Proyecto Alcatraz made me realize how important it is to be given a chance for redemption, a chance to change the life you knew. And you?</a:t>
            </a:r>
            <a:endParaRPr lang="en-US" sz="2000" b="0" dirty="0">
              <a:effectLst/>
            </a:endParaRPr>
          </a:p>
          <a:p>
            <a:pPr marL="0" indent="0">
              <a:buNone/>
            </a:pPr>
            <a:br>
              <a:rPr lang="en-US" sz="1200" dirty="0"/>
            </a:br>
            <a:r>
              <a:rPr lang="en-US" sz="2200" b="0" i="0" u="none" strike="noStrike" dirty="0">
                <a:solidFill>
                  <a:srgbClr val="0A0A0A"/>
                </a:solidFill>
                <a:effectLst/>
                <a:latin typeface="Arial" panose="020B0604020202020204" pitchFamily="34" charset="0"/>
              </a:rPr>
              <a:t> </a:t>
            </a:r>
            <a:endParaRPr lang="en-US" sz="2200" b="1" dirty="0"/>
          </a:p>
        </p:txBody>
      </p:sp>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spTree>
    <p:extLst>
      <p:ext uri="{BB962C8B-B14F-4D97-AF65-F5344CB8AC3E}">
        <p14:creationId xmlns:p14="http://schemas.microsoft.com/office/powerpoint/2010/main" val="1856589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F84-49AB-48B1-94B9-85067DDE2647}"/>
              </a:ext>
            </a:extLst>
          </p:cNvPr>
          <p:cNvSpPr>
            <a:spLocks noGrp="1"/>
          </p:cNvSpPr>
          <p:nvPr>
            <p:ph type="title"/>
          </p:nvPr>
        </p:nvSpPr>
        <p:spPr/>
        <p:txBody>
          <a:bodyPr>
            <a:normAutofit/>
          </a:bodyPr>
          <a:lstStyle/>
          <a:p>
            <a:r>
              <a:rPr lang="en-US" sz="2800" b="1" i="0" u="none" strike="noStrike" dirty="0">
                <a:solidFill>
                  <a:srgbClr val="0A0A0A"/>
                </a:solidFill>
                <a:effectLst/>
                <a:latin typeface="Arial" panose="020B0604020202020204" pitchFamily="34" charset="0"/>
              </a:rPr>
              <a:t>I want to start with two small exercises</a:t>
            </a:r>
            <a:endParaRPr lang="en-US" sz="6000" b="1" dirty="0"/>
          </a:p>
        </p:txBody>
      </p:sp>
      <p:sp>
        <p:nvSpPr>
          <p:cNvPr id="3" name="Content Placeholder 2">
            <a:extLst>
              <a:ext uri="{FF2B5EF4-FFF2-40B4-BE49-F238E27FC236}">
                <a16:creationId xmlns:a16="http://schemas.microsoft.com/office/drawing/2014/main" id="{6D70A9BA-9E66-409E-904A-A0DA7517298A}"/>
              </a:ext>
            </a:extLst>
          </p:cNvPr>
          <p:cNvSpPr>
            <a:spLocks noGrp="1"/>
          </p:cNvSpPr>
          <p:nvPr>
            <p:ph idx="1"/>
          </p:nvPr>
        </p:nvSpPr>
        <p:spPr>
          <a:xfrm>
            <a:off x="838200" y="1947686"/>
            <a:ext cx="10515600" cy="3504883"/>
          </a:xfrm>
        </p:spPr>
        <p:txBody>
          <a:bodyPr/>
          <a:lstStyle/>
          <a:p>
            <a:pPr algn="just" rtl="0">
              <a:spcBef>
                <a:spcPts val="0"/>
              </a:spcBef>
              <a:spcAft>
                <a:spcPts val="2300"/>
              </a:spcAft>
            </a:pPr>
            <a:r>
              <a:rPr lang="en-US" b="1" i="0" u="none" strike="noStrike" dirty="0">
                <a:solidFill>
                  <a:srgbClr val="0A0A0A"/>
                </a:solidFill>
                <a:effectLst/>
                <a:latin typeface="Arial" panose="020B0604020202020204" pitchFamily="34" charset="0"/>
              </a:rPr>
              <a:t>The first one… </a:t>
            </a:r>
          </a:p>
          <a:p>
            <a:pPr algn="just" rtl="0">
              <a:spcBef>
                <a:spcPts val="0"/>
              </a:spcBef>
              <a:spcAft>
                <a:spcPts val="2300"/>
              </a:spcAft>
            </a:pPr>
            <a:endParaRPr lang="en-US" b="1" dirty="0">
              <a:solidFill>
                <a:srgbClr val="0A0A0A"/>
              </a:solidFill>
              <a:latin typeface="Arial" panose="020B0604020202020204" pitchFamily="34" charset="0"/>
            </a:endParaRPr>
          </a:p>
          <a:p>
            <a:pPr marL="0" indent="0" algn="just" rtl="0">
              <a:spcBef>
                <a:spcPts val="0"/>
              </a:spcBef>
              <a:spcAft>
                <a:spcPts val="2300"/>
              </a:spcAft>
              <a:buNone/>
            </a:pPr>
            <a:r>
              <a:rPr lang="en-US" b="0" i="0" u="none" strike="noStrike" dirty="0">
                <a:solidFill>
                  <a:srgbClr val="0A0A0A"/>
                </a:solidFill>
                <a:effectLst/>
                <a:latin typeface="Arial" panose="020B0604020202020204" pitchFamily="34" charset="0"/>
              </a:rPr>
              <a:t>what comes to your mind when I mention the word: Alcatraz? </a:t>
            </a:r>
            <a:endParaRPr lang="en-US" b="0" dirty="0">
              <a:effectLst/>
            </a:endParaRPr>
          </a:p>
          <a:p>
            <a:pPr marL="0" indent="0">
              <a:buNone/>
            </a:pPr>
            <a:br>
              <a:rPr lang="en-US" dirty="0"/>
            </a:br>
            <a:endParaRPr lang="en-US" dirty="0"/>
          </a:p>
        </p:txBody>
      </p:sp>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spTree>
    <p:extLst>
      <p:ext uri="{BB962C8B-B14F-4D97-AF65-F5344CB8AC3E}">
        <p14:creationId xmlns:p14="http://schemas.microsoft.com/office/powerpoint/2010/main" val="2447695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pic>
        <p:nvPicPr>
          <p:cNvPr id="9218" name="Picture 2" descr="300 PRIVADOS DE LIBERTAD PARTICIPARON EN EL 4TO FESTIVAL DE RUGBY  PENITENCIARIO - Fundación Santa Teresa">
            <a:extLst>
              <a:ext uri="{FF2B5EF4-FFF2-40B4-BE49-F238E27FC236}">
                <a16:creationId xmlns:a16="http://schemas.microsoft.com/office/drawing/2014/main" id="{6ABDE274-D30D-40D6-BA45-312995451F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7155"/>
            <a:ext cx="7620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BEE03EF-AAE8-46B3-86E2-AE0EBA84ECEF}"/>
              </a:ext>
            </a:extLst>
          </p:cNvPr>
          <p:cNvSpPr txBox="1"/>
          <p:nvPr/>
        </p:nvSpPr>
        <p:spPr>
          <a:xfrm>
            <a:off x="2367280" y="4714240"/>
            <a:ext cx="7538720" cy="1200329"/>
          </a:xfrm>
          <a:prstGeom prst="rect">
            <a:avLst/>
          </a:prstGeom>
          <a:noFill/>
        </p:spPr>
        <p:txBody>
          <a:bodyPr wrap="square" rtlCol="0">
            <a:spAutoFit/>
          </a:bodyPr>
          <a:lstStyle/>
          <a:p>
            <a:r>
              <a:rPr lang="en-US" dirty="0"/>
              <a:t>“</a:t>
            </a:r>
            <a:r>
              <a:rPr lang="en-US" i="1" dirty="0"/>
              <a:t>Kids used to watch us playing with guns and they wanted to play with guns. Now they want to play with Rugby balls” </a:t>
            </a:r>
          </a:p>
          <a:p>
            <a:endParaRPr lang="en-US" i="1" dirty="0"/>
          </a:p>
          <a:p>
            <a:r>
              <a:rPr lang="en-US" dirty="0"/>
              <a:t>Jos</a:t>
            </a:r>
            <a:r>
              <a:rPr lang="es-419" dirty="0"/>
              <a:t>é Arrieta, Alcatraz </a:t>
            </a:r>
            <a:r>
              <a:rPr lang="es-419" dirty="0" err="1"/>
              <a:t>R.C’s</a:t>
            </a:r>
            <a:r>
              <a:rPr lang="es-419" dirty="0"/>
              <a:t> </a:t>
            </a:r>
            <a:r>
              <a:rPr lang="es-419" dirty="0" err="1"/>
              <a:t>Trainer</a:t>
            </a:r>
            <a:endParaRPr lang="en-US" dirty="0"/>
          </a:p>
        </p:txBody>
      </p:sp>
    </p:spTree>
    <p:extLst>
      <p:ext uri="{BB962C8B-B14F-4D97-AF65-F5344CB8AC3E}">
        <p14:creationId xmlns:p14="http://schemas.microsoft.com/office/powerpoint/2010/main" val="135858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0A9BA-9E66-409E-904A-A0DA7517298A}"/>
              </a:ext>
            </a:extLst>
          </p:cNvPr>
          <p:cNvSpPr>
            <a:spLocks noGrp="1"/>
          </p:cNvSpPr>
          <p:nvPr>
            <p:ph idx="1"/>
          </p:nvPr>
        </p:nvSpPr>
        <p:spPr>
          <a:xfrm>
            <a:off x="949324" y="620077"/>
            <a:ext cx="10515600" cy="3504883"/>
          </a:xfrm>
        </p:spPr>
        <p:txBody>
          <a:bodyPr/>
          <a:lstStyle/>
          <a:p>
            <a:pPr algn="just" rtl="0">
              <a:spcBef>
                <a:spcPts val="0"/>
              </a:spcBef>
              <a:spcAft>
                <a:spcPts val="2300"/>
              </a:spcAft>
            </a:pPr>
            <a:r>
              <a:rPr lang="en-US" b="1" i="0" u="none" strike="noStrike" dirty="0">
                <a:solidFill>
                  <a:srgbClr val="0A0A0A"/>
                </a:solidFill>
                <a:effectLst/>
                <a:latin typeface="Arial" panose="020B0604020202020204" pitchFamily="34" charset="0"/>
              </a:rPr>
              <a:t>A bird</a:t>
            </a:r>
            <a:r>
              <a:rPr lang="en-US" b="0" i="0" u="none" strike="noStrike" dirty="0">
                <a:solidFill>
                  <a:srgbClr val="0A0A0A"/>
                </a:solidFill>
                <a:effectLst/>
                <a:latin typeface="Arial" panose="020B0604020202020204" pitchFamily="34" charset="0"/>
              </a:rPr>
              <a:t>? </a:t>
            </a:r>
            <a:endParaRPr lang="en-US" b="0" dirty="0">
              <a:effectLst/>
            </a:endParaRPr>
          </a:p>
          <a:p>
            <a:pPr marL="0" indent="0">
              <a:buNone/>
            </a:pPr>
            <a:br>
              <a:rPr lang="en-US" dirty="0"/>
            </a:br>
            <a:endParaRPr lang="en-US" dirty="0"/>
          </a:p>
        </p:txBody>
      </p:sp>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pic>
        <p:nvPicPr>
          <p:cNvPr id="1026" name="Picture 2" descr="Alcatraz común | Datos, fotos y más sobre Alcatraz común">
            <a:extLst>
              <a:ext uri="{FF2B5EF4-FFF2-40B4-BE49-F238E27FC236}">
                <a16:creationId xmlns:a16="http://schemas.microsoft.com/office/drawing/2014/main" id="{1BF67143-3126-4329-8824-A8CBB8C28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231" y="1600200"/>
            <a:ext cx="548978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21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0A9BA-9E66-409E-904A-A0DA7517298A}"/>
              </a:ext>
            </a:extLst>
          </p:cNvPr>
          <p:cNvSpPr>
            <a:spLocks noGrp="1"/>
          </p:cNvSpPr>
          <p:nvPr>
            <p:ph idx="1"/>
          </p:nvPr>
        </p:nvSpPr>
        <p:spPr>
          <a:xfrm>
            <a:off x="949324" y="620077"/>
            <a:ext cx="10515600" cy="3504883"/>
          </a:xfrm>
        </p:spPr>
        <p:txBody>
          <a:bodyPr/>
          <a:lstStyle/>
          <a:p>
            <a:pPr algn="just" rtl="0">
              <a:spcBef>
                <a:spcPts val="0"/>
              </a:spcBef>
              <a:spcAft>
                <a:spcPts val="2300"/>
              </a:spcAft>
            </a:pPr>
            <a:r>
              <a:rPr lang="en-US" b="1" i="0" u="none" strike="noStrike" dirty="0">
                <a:solidFill>
                  <a:srgbClr val="0A0A0A"/>
                </a:solidFill>
                <a:effectLst/>
                <a:latin typeface="Arial" panose="020B0604020202020204" pitchFamily="34" charset="0"/>
              </a:rPr>
              <a:t>The legendary Jail</a:t>
            </a:r>
            <a:r>
              <a:rPr lang="en-US" b="0" i="0" u="none" strike="noStrike" dirty="0">
                <a:solidFill>
                  <a:srgbClr val="0A0A0A"/>
                </a:solidFill>
                <a:effectLst/>
                <a:latin typeface="Arial" panose="020B0604020202020204" pitchFamily="34" charset="0"/>
              </a:rPr>
              <a:t>? </a:t>
            </a:r>
            <a:endParaRPr lang="en-US" b="0" dirty="0">
              <a:effectLst/>
            </a:endParaRPr>
          </a:p>
          <a:p>
            <a:pPr marL="0" indent="0">
              <a:buNone/>
            </a:pPr>
            <a:br>
              <a:rPr lang="en-US" dirty="0"/>
            </a:br>
            <a:endParaRPr lang="en-US" dirty="0"/>
          </a:p>
        </p:txBody>
      </p:sp>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pic>
        <p:nvPicPr>
          <p:cNvPr id="2050" name="Picture 2" descr="Alcatraz - Prison, Location &amp; Al Capone - HISTORY">
            <a:extLst>
              <a:ext uri="{FF2B5EF4-FFF2-40B4-BE49-F238E27FC236}">
                <a16:creationId xmlns:a16="http://schemas.microsoft.com/office/drawing/2014/main" id="{E7ED0A18-F8D4-4BEE-BF05-49028A690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1766888"/>
            <a:ext cx="5905500"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92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0A9BA-9E66-409E-904A-A0DA7517298A}"/>
              </a:ext>
            </a:extLst>
          </p:cNvPr>
          <p:cNvSpPr>
            <a:spLocks noGrp="1"/>
          </p:cNvSpPr>
          <p:nvPr>
            <p:ph idx="1"/>
          </p:nvPr>
        </p:nvSpPr>
        <p:spPr>
          <a:xfrm>
            <a:off x="949324" y="620077"/>
            <a:ext cx="10515600" cy="3504883"/>
          </a:xfrm>
        </p:spPr>
        <p:txBody>
          <a:bodyPr/>
          <a:lstStyle/>
          <a:p>
            <a:pPr algn="just" rtl="0">
              <a:spcBef>
                <a:spcPts val="0"/>
              </a:spcBef>
              <a:spcAft>
                <a:spcPts val="2300"/>
              </a:spcAft>
            </a:pPr>
            <a:r>
              <a:rPr lang="en-US" i="0" u="none" strike="noStrike" dirty="0">
                <a:solidFill>
                  <a:srgbClr val="0A0A0A"/>
                </a:solidFill>
                <a:effectLst/>
                <a:latin typeface="Arial" panose="020B0604020202020204" pitchFamily="34" charset="0"/>
              </a:rPr>
              <a:t>Or if you are from Venezuela,</a:t>
            </a:r>
            <a:r>
              <a:rPr lang="en-US" b="1" i="0" u="none" strike="noStrike" dirty="0">
                <a:solidFill>
                  <a:srgbClr val="0A0A0A"/>
                </a:solidFill>
                <a:effectLst/>
                <a:latin typeface="Arial" panose="020B0604020202020204" pitchFamily="34" charset="0"/>
              </a:rPr>
              <a:t> </a:t>
            </a:r>
            <a:r>
              <a:rPr lang="en-US" i="0" u="none" strike="noStrike" dirty="0">
                <a:solidFill>
                  <a:srgbClr val="0A0A0A"/>
                </a:solidFill>
                <a:effectLst/>
                <a:latin typeface="Arial" panose="020B0604020202020204" pitchFamily="34" charset="0"/>
              </a:rPr>
              <a:t>or read about it before</a:t>
            </a:r>
            <a:r>
              <a:rPr lang="en-US" b="1" i="0" u="none" strike="noStrike" dirty="0">
                <a:solidFill>
                  <a:srgbClr val="0A0A0A"/>
                </a:solidFill>
                <a:effectLst/>
                <a:latin typeface="Arial" panose="020B0604020202020204" pitchFamily="34" charset="0"/>
              </a:rPr>
              <a:t>, you may also have some rugby in mind</a:t>
            </a:r>
            <a:r>
              <a:rPr lang="en-US" b="0" i="0" u="none" strike="noStrike" dirty="0">
                <a:solidFill>
                  <a:srgbClr val="0A0A0A"/>
                </a:solidFill>
                <a:effectLst/>
                <a:latin typeface="Arial" panose="020B0604020202020204" pitchFamily="34" charset="0"/>
              </a:rPr>
              <a:t> </a:t>
            </a:r>
            <a:endParaRPr lang="en-US" b="0" dirty="0">
              <a:effectLst/>
            </a:endParaRPr>
          </a:p>
          <a:p>
            <a:pPr marL="0" indent="0">
              <a:buNone/>
            </a:pPr>
            <a:br>
              <a:rPr lang="en-US" dirty="0"/>
            </a:br>
            <a:endParaRPr lang="en-US" dirty="0"/>
          </a:p>
        </p:txBody>
      </p:sp>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pic>
        <p:nvPicPr>
          <p:cNvPr id="3074" name="Picture 2" descr="Penitenciario">
            <a:extLst>
              <a:ext uri="{FF2B5EF4-FFF2-40B4-BE49-F238E27FC236}">
                <a16:creationId xmlns:a16="http://schemas.microsoft.com/office/drawing/2014/main" id="{C76FD833-A7F0-4D3C-BC24-19C720E11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720" y="1764068"/>
            <a:ext cx="4988560" cy="332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60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F84-49AB-48B1-94B9-85067DDE2647}"/>
              </a:ext>
            </a:extLst>
          </p:cNvPr>
          <p:cNvSpPr>
            <a:spLocks noGrp="1"/>
          </p:cNvSpPr>
          <p:nvPr>
            <p:ph type="title"/>
          </p:nvPr>
        </p:nvSpPr>
        <p:spPr/>
        <p:txBody>
          <a:bodyPr>
            <a:normAutofit/>
          </a:bodyPr>
          <a:lstStyle/>
          <a:p>
            <a:r>
              <a:rPr lang="en-US" sz="2800" b="1" i="0" u="none" strike="noStrike" dirty="0">
                <a:solidFill>
                  <a:srgbClr val="0A0A0A"/>
                </a:solidFill>
                <a:effectLst/>
                <a:latin typeface="Arial" panose="020B0604020202020204" pitchFamily="34" charset="0"/>
              </a:rPr>
              <a:t>The second one…</a:t>
            </a:r>
            <a:endParaRPr lang="en-US" sz="6000" b="1" dirty="0"/>
          </a:p>
        </p:txBody>
      </p:sp>
      <p:sp>
        <p:nvSpPr>
          <p:cNvPr id="3" name="Content Placeholder 2">
            <a:extLst>
              <a:ext uri="{FF2B5EF4-FFF2-40B4-BE49-F238E27FC236}">
                <a16:creationId xmlns:a16="http://schemas.microsoft.com/office/drawing/2014/main" id="{6D70A9BA-9E66-409E-904A-A0DA7517298A}"/>
              </a:ext>
            </a:extLst>
          </p:cNvPr>
          <p:cNvSpPr>
            <a:spLocks noGrp="1"/>
          </p:cNvSpPr>
          <p:nvPr>
            <p:ph idx="1"/>
          </p:nvPr>
        </p:nvSpPr>
        <p:spPr>
          <a:xfrm>
            <a:off x="838200" y="2184400"/>
            <a:ext cx="10515600" cy="3268169"/>
          </a:xfrm>
        </p:spPr>
        <p:txBody>
          <a:bodyPr/>
          <a:lstStyle/>
          <a:p>
            <a:pPr marL="0" indent="0" rtl="0">
              <a:spcBef>
                <a:spcPts val="0"/>
              </a:spcBef>
              <a:spcAft>
                <a:spcPts val="2300"/>
              </a:spcAft>
              <a:buNone/>
            </a:pPr>
            <a:r>
              <a:rPr lang="en-US" b="0" i="0" u="none" strike="noStrike" dirty="0">
                <a:solidFill>
                  <a:srgbClr val="0A0A0A"/>
                </a:solidFill>
                <a:effectLst/>
                <a:latin typeface="Arial" panose="020B0604020202020204" pitchFamily="34" charset="0"/>
              </a:rPr>
              <a:t>Imagine you are born and spend your whole life growing up in a low-income area of a little town one hour away from Caracas.</a:t>
            </a:r>
            <a:br>
              <a:rPr lang="en-US" dirty="0"/>
            </a:br>
            <a:endParaRPr lang="en-US" dirty="0"/>
          </a:p>
        </p:txBody>
      </p:sp>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spTree>
    <p:extLst>
      <p:ext uri="{BB962C8B-B14F-4D97-AF65-F5344CB8AC3E}">
        <p14:creationId xmlns:p14="http://schemas.microsoft.com/office/powerpoint/2010/main" val="1814814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F84-49AB-48B1-94B9-85067DDE2647}"/>
              </a:ext>
            </a:extLst>
          </p:cNvPr>
          <p:cNvSpPr>
            <a:spLocks noGrp="1"/>
          </p:cNvSpPr>
          <p:nvPr>
            <p:ph type="title"/>
          </p:nvPr>
        </p:nvSpPr>
        <p:spPr/>
        <p:txBody>
          <a:bodyPr>
            <a:normAutofit/>
          </a:bodyPr>
          <a:lstStyle/>
          <a:p>
            <a:r>
              <a:rPr lang="en-US" sz="2800" i="0" u="none" strike="noStrike" dirty="0">
                <a:solidFill>
                  <a:srgbClr val="0A0A0A"/>
                </a:solidFill>
                <a:effectLst/>
                <a:latin typeface="Arial" panose="020B0604020202020204" pitchFamily="34" charset="0"/>
              </a:rPr>
              <a:t>Your house could have looked like this</a:t>
            </a:r>
            <a:endParaRPr lang="en-US" sz="6000" dirty="0"/>
          </a:p>
        </p:txBody>
      </p:sp>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pic>
        <p:nvPicPr>
          <p:cNvPr id="4098" name="Picture 2">
            <a:extLst>
              <a:ext uri="{FF2B5EF4-FFF2-40B4-BE49-F238E27FC236}">
                <a16:creationId xmlns:a16="http://schemas.microsoft.com/office/drawing/2014/main" id="{C49624AE-9497-4C68-A3AD-995D85FFB5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444"/>
          <a:stretch/>
        </p:blipFill>
        <p:spPr bwMode="auto">
          <a:xfrm>
            <a:off x="3289971" y="1853882"/>
            <a:ext cx="5612058" cy="315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67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F84-49AB-48B1-94B9-85067DDE2647}"/>
              </a:ext>
            </a:extLst>
          </p:cNvPr>
          <p:cNvSpPr>
            <a:spLocks noGrp="1"/>
          </p:cNvSpPr>
          <p:nvPr>
            <p:ph type="title"/>
          </p:nvPr>
        </p:nvSpPr>
        <p:spPr>
          <a:xfrm>
            <a:off x="2800350" y="2766218"/>
            <a:ext cx="6591300" cy="1325563"/>
          </a:xfrm>
        </p:spPr>
        <p:txBody>
          <a:bodyPr>
            <a:normAutofit/>
          </a:bodyPr>
          <a:lstStyle/>
          <a:p>
            <a:r>
              <a:rPr lang="en-US" sz="3600" b="1" i="0" u="none" strike="noStrike" dirty="0">
                <a:solidFill>
                  <a:srgbClr val="0A0A0A"/>
                </a:solidFill>
                <a:effectLst/>
                <a:latin typeface="Arial" panose="020B0604020202020204" pitchFamily="34" charset="0"/>
              </a:rPr>
              <a:t>Viewer discretion, is advised</a:t>
            </a:r>
            <a:endParaRPr lang="en-US" sz="3600" b="1" dirty="0"/>
          </a:p>
        </p:txBody>
      </p:sp>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spTree>
    <p:extLst>
      <p:ext uri="{BB962C8B-B14F-4D97-AF65-F5344CB8AC3E}">
        <p14:creationId xmlns:p14="http://schemas.microsoft.com/office/powerpoint/2010/main" val="266494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8F84-49AB-48B1-94B9-85067DDE2647}"/>
              </a:ext>
            </a:extLst>
          </p:cNvPr>
          <p:cNvSpPr>
            <a:spLocks noGrp="1"/>
          </p:cNvSpPr>
          <p:nvPr>
            <p:ph type="title"/>
          </p:nvPr>
        </p:nvSpPr>
        <p:spPr>
          <a:xfrm>
            <a:off x="838200" y="334645"/>
            <a:ext cx="10515600" cy="1325563"/>
          </a:xfrm>
        </p:spPr>
        <p:txBody>
          <a:bodyPr>
            <a:normAutofit/>
          </a:bodyPr>
          <a:lstStyle/>
          <a:p>
            <a:r>
              <a:rPr lang="en-US" sz="2400" i="0" u="none" strike="noStrike" dirty="0">
                <a:solidFill>
                  <a:srgbClr val="0A0A0A"/>
                </a:solidFill>
                <a:effectLst/>
                <a:latin typeface="Arial" panose="020B0604020202020204" pitchFamily="34" charset="0"/>
              </a:rPr>
              <a:t>You grew up surrounded by gang violence since an early age, and hanging out with your friends looked like this</a:t>
            </a:r>
            <a:endParaRPr lang="en-US" sz="2400" dirty="0"/>
          </a:p>
        </p:txBody>
      </p:sp>
      <p:pic>
        <p:nvPicPr>
          <p:cNvPr id="4" name="Picture 3" descr="Logo&#10;&#10;Description automatically generated with low confidence">
            <a:extLst>
              <a:ext uri="{FF2B5EF4-FFF2-40B4-BE49-F238E27FC236}">
                <a16:creationId xmlns:a16="http://schemas.microsoft.com/office/drawing/2014/main" id="{E2C68F1C-115B-400C-9DFC-0163AC129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9200" y="5709568"/>
            <a:ext cx="4541520" cy="1148431"/>
          </a:xfrm>
          <a:prstGeom prst="rect">
            <a:avLst/>
          </a:prstGeom>
        </p:spPr>
      </p:pic>
      <p:pic>
        <p:nvPicPr>
          <p:cNvPr id="5122" name="Picture 2">
            <a:extLst>
              <a:ext uri="{FF2B5EF4-FFF2-40B4-BE49-F238E27FC236}">
                <a16:creationId xmlns:a16="http://schemas.microsoft.com/office/drawing/2014/main" id="{B75B17AB-F768-4AE4-9F9F-0D18FF0E1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828" y="1481587"/>
            <a:ext cx="3756343" cy="403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31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826</Words>
  <Application>Microsoft Office PowerPoint</Application>
  <PresentationFormat>Widescreen</PresentationFormat>
  <Paragraphs>77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I want to start with two small exercises</vt:lpstr>
      <vt:lpstr>PowerPoint Presentation</vt:lpstr>
      <vt:lpstr>PowerPoint Presentation</vt:lpstr>
      <vt:lpstr>PowerPoint Presentation</vt:lpstr>
      <vt:lpstr>The second one…</vt:lpstr>
      <vt:lpstr>Your house could have looked like this</vt:lpstr>
      <vt:lpstr>Viewer discretion, is advised</vt:lpstr>
      <vt:lpstr>You grew up surrounded by gang violence since an early age, and hanging out with your friends looked like this</vt:lpstr>
      <vt:lpstr>The picture…</vt:lpstr>
      <vt:lpstr>…The picture doesn’t look too good, right?</vt:lpstr>
      <vt:lpstr>Now the last exercise</vt:lpstr>
      <vt:lpstr>Proyecto Alcatraz</vt:lpstr>
      <vt:lpstr>Proyecto Alcatraz</vt:lpstr>
      <vt:lpstr>Proyecto Alcatraz</vt:lpstr>
      <vt:lpstr>Proyecto Alcatraz</vt:lpstr>
      <vt:lpstr>Proyecto Alcatraz</vt:lpstr>
      <vt:lpstr>Proyecto Alcatraz</vt:lpstr>
      <vt:lpstr>Proyecto Alcatraz</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evolution of the State's role in ungoverned places. </dc:title>
  <dc:creator>Manuel Leon</dc:creator>
  <cp:lastModifiedBy>Manuel Leon Marcano</cp:lastModifiedBy>
  <cp:revision>7</cp:revision>
  <dcterms:created xsi:type="dcterms:W3CDTF">2022-03-23T08:17:58Z</dcterms:created>
  <dcterms:modified xsi:type="dcterms:W3CDTF">2023-03-22T15:29:12Z</dcterms:modified>
</cp:coreProperties>
</file>